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2" r:id="rId4"/>
    <p:sldId id="258" r:id="rId5"/>
    <p:sldId id="259" r:id="rId6"/>
    <p:sldId id="260" r:id="rId7"/>
    <p:sldId id="261" r:id="rId8"/>
    <p:sldId id="262" r:id="rId9"/>
    <p:sldId id="263" r:id="rId10"/>
    <p:sldId id="264" r:id="rId11"/>
    <p:sldId id="265" r:id="rId12"/>
    <p:sldId id="280" r:id="rId13"/>
    <p:sldId id="285" r:id="rId14"/>
    <p:sldId id="283" r:id="rId15"/>
    <p:sldId id="286" r:id="rId16"/>
    <p:sldId id="287" r:id="rId17"/>
    <p:sldId id="281" r:id="rId18"/>
    <p:sldId id="289" r:id="rId19"/>
    <p:sldId id="290" r:id="rId20"/>
    <p:sldId id="288" r:id="rId21"/>
    <p:sldId id="291"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92" r:id="rId3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BDC926-B239-4F99-BCA7-8701B4957418}" v="327" dt="2022-04-11T07:58:49.510"/>
    <p1510:client id="{B0B8CBAC-A411-8319-CD4C-EA64F33E6ACB}" v="55" dt="2022-04-11T18:46:47.533"/>
    <p1510:client id="{B3A2E96E-B55B-03F7-59F0-2574A2BCA3FF}" v="29" dt="2022-04-11T18:25:52.736"/>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3" d="100"/>
          <a:sy n="63" d="100"/>
        </p:scale>
        <p:origin x="616" y="6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Kölligan" userId="S::daniel.koelligan@uni-wuerzburg.de::f7dd60c6-8dc4-431f-8c24-6df82462d80c" providerId="AD" clId="Web-{B0B8CBAC-A411-8319-CD4C-EA64F33E6ACB}"/>
    <pc:docChg chg="modSld">
      <pc:chgData name="Daniel Kölligan" userId="S::daniel.koelligan@uni-wuerzburg.de::f7dd60c6-8dc4-431f-8c24-6df82462d80c" providerId="AD" clId="Web-{B0B8CBAC-A411-8319-CD4C-EA64F33E6ACB}" dt="2022-04-11T18:46:45.783" v="51" actId="20577"/>
      <pc:docMkLst>
        <pc:docMk/>
      </pc:docMkLst>
      <pc:sldChg chg="modSp">
        <pc:chgData name="Daniel Kölligan" userId="S::daniel.koelligan@uni-wuerzburg.de::f7dd60c6-8dc4-431f-8c24-6df82462d80c" providerId="AD" clId="Web-{B0B8CBAC-A411-8319-CD4C-EA64F33E6ACB}" dt="2022-04-11T18:41:28.361" v="27" actId="20577"/>
        <pc:sldMkLst>
          <pc:docMk/>
          <pc:sldMk cId="3133257192" sldId="267"/>
        </pc:sldMkLst>
        <pc:spChg chg="mod">
          <ac:chgData name="Daniel Kölligan" userId="S::daniel.koelligan@uni-wuerzburg.de::f7dd60c6-8dc4-431f-8c24-6df82462d80c" providerId="AD" clId="Web-{B0B8CBAC-A411-8319-CD4C-EA64F33E6ACB}" dt="2022-04-11T18:41:28.361" v="27" actId="20577"/>
          <ac:spMkLst>
            <pc:docMk/>
            <pc:sldMk cId="3133257192" sldId="267"/>
            <ac:spMk id="3" creationId="{F41D6DFF-3CE4-4487-9D89-98E6E658F6CD}"/>
          </ac:spMkLst>
        </pc:spChg>
      </pc:sldChg>
      <pc:sldChg chg="modSp">
        <pc:chgData name="Daniel Kölligan" userId="S::daniel.koelligan@uni-wuerzburg.de::f7dd60c6-8dc4-431f-8c24-6df82462d80c" providerId="AD" clId="Web-{B0B8CBAC-A411-8319-CD4C-EA64F33E6ACB}" dt="2022-04-11T18:46:01.984" v="36" actId="20577"/>
        <pc:sldMkLst>
          <pc:docMk/>
          <pc:sldMk cId="2407698618" sldId="277"/>
        </pc:sldMkLst>
        <pc:spChg chg="mod">
          <ac:chgData name="Daniel Kölligan" userId="S::daniel.koelligan@uni-wuerzburg.de::f7dd60c6-8dc4-431f-8c24-6df82462d80c" providerId="AD" clId="Web-{B0B8CBAC-A411-8319-CD4C-EA64F33E6ACB}" dt="2022-04-11T18:46:01.984" v="36" actId="20577"/>
          <ac:spMkLst>
            <pc:docMk/>
            <pc:sldMk cId="2407698618" sldId="277"/>
            <ac:spMk id="3" creationId="{CDCD2F1D-3218-4E70-9083-0C088BB45867}"/>
          </ac:spMkLst>
        </pc:spChg>
      </pc:sldChg>
      <pc:sldChg chg="modSp">
        <pc:chgData name="Daniel Kölligan" userId="S::daniel.koelligan@uni-wuerzburg.de::f7dd60c6-8dc4-431f-8c24-6df82462d80c" providerId="AD" clId="Web-{B0B8CBAC-A411-8319-CD4C-EA64F33E6ACB}" dt="2022-04-11T18:46:45.783" v="51" actId="20577"/>
        <pc:sldMkLst>
          <pc:docMk/>
          <pc:sldMk cId="3569593277" sldId="278"/>
        </pc:sldMkLst>
        <pc:spChg chg="mod">
          <ac:chgData name="Daniel Kölligan" userId="S::daniel.koelligan@uni-wuerzburg.de::f7dd60c6-8dc4-431f-8c24-6df82462d80c" providerId="AD" clId="Web-{B0B8CBAC-A411-8319-CD4C-EA64F33E6ACB}" dt="2022-04-11T18:46:45.783" v="51" actId="20577"/>
          <ac:spMkLst>
            <pc:docMk/>
            <pc:sldMk cId="3569593277" sldId="278"/>
            <ac:spMk id="3" creationId="{F8BA64D1-F0CA-4244-ACF3-A9B69A6751E3}"/>
          </ac:spMkLst>
        </pc:spChg>
      </pc:sldChg>
      <pc:sldChg chg="modSp">
        <pc:chgData name="Daniel Kölligan" userId="S::daniel.koelligan@uni-wuerzburg.de::f7dd60c6-8dc4-431f-8c24-6df82462d80c" providerId="AD" clId="Web-{B0B8CBAC-A411-8319-CD4C-EA64F33E6ACB}" dt="2022-04-11T18:37:55.210" v="1" actId="20577"/>
        <pc:sldMkLst>
          <pc:docMk/>
          <pc:sldMk cId="3819357039" sldId="286"/>
        </pc:sldMkLst>
        <pc:spChg chg="mod">
          <ac:chgData name="Daniel Kölligan" userId="S::daniel.koelligan@uni-wuerzburg.de::f7dd60c6-8dc4-431f-8c24-6df82462d80c" providerId="AD" clId="Web-{B0B8CBAC-A411-8319-CD4C-EA64F33E6ACB}" dt="2022-04-11T18:37:55.210" v="1" actId="20577"/>
          <ac:spMkLst>
            <pc:docMk/>
            <pc:sldMk cId="3819357039" sldId="286"/>
            <ac:spMk id="3" creationId="{86B84154-C0E4-4A2C-AD3B-6A4648653C39}"/>
          </ac:spMkLst>
        </pc:spChg>
      </pc:sldChg>
    </pc:docChg>
  </pc:docChgLst>
  <pc:docChgLst>
    <pc:chgData name="Daniel Kölligan" userId="f7dd60c6-8dc4-431f-8c24-6df82462d80c" providerId="ADAL" clId="{9A802438-9A8A-4E40-A5C7-253AC00D0211}"/>
    <pc:docChg chg="undo custSel addSld modSld sldOrd">
      <pc:chgData name="Daniel Kölligan" userId="f7dd60c6-8dc4-431f-8c24-6df82462d80c" providerId="ADAL" clId="{9A802438-9A8A-4E40-A5C7-253AC00D0211}" dt="2022-03-01T16:03:13.250" v="6907"/>
      <pc:docMkLst>
        <pc:docMk/>
      </pc:docMkLst>
      <pc:sldChg chg="addSp modSp mod">
        <pc:chgData name="Daniel Kölligan" userId="f7dd60c6-8dc4-431f-8c24-6df82462d80c" providerId="ADAL" clId="{9A802438-9A8A-4E40-A5C7-253AC00D0211}" dt="2022-02-24T10:54:56.924" v="4066" actId="27636"/>
        <pc:sldMkLst>
          <pc:docMk/>
          <pc:sldMk cId="2298350471" sldId="256"/>
        </pc:sldMkLst>
        <pc:spChg chg="mod">
          <ac:chgData name="Daniel Kölligan" userId="f7dd60c6-8dc4-431f-8c24-6df82462d80c" providerId="ADAL" clId="{9A802438-9A8A-4E40-A5C7-253AC00D0211}" dt="2022-02-24T10:54:56.924" v="4066" actId="27636"/>
          <ac:spMkLst>
            <pc:docMk/>
            <pc:sldMk cId="2298350471" sldId="256"/>
            <ac:spMk id="3" creationId="{9F170EF4-E35F-4471-968E-4B6F2476BC10}"/>
          </ac:spMkLst>
        </pc:spChg>
        <pc:picChg chg="add mod">
          <ac:chgData name="Daniel Kölligan" userId="f7dd60c6-8dc4-431f-8c24-6df82462d80c" providerId="ADAL" clId="{9A802438-9A8A-4E40-A5C7-253AC00D0211}" dt="2022-02-24T10:53:44.346" v="3931" actId="1076"/>
          <ac:picMkLst>
            <pc:docMk/>
            <pc:sldMk cId="2298350471" sldId="256"/>
            <ac:picMk id="1026" creationId="{D66987A3-0FE8-4646-8BAE-5C66E19CC24B}"/>
          </ac:picMkLst>
        </pc:picChg>
      </pc:sldChg>
      <pc:sldChg chg="modSp new mod">
        <pc:chgData name="Daniel Kölligan" userId="f7dd60c6-8dc4-431f-8c24-6df82462d80c" providerId="ADAL" clId="{9A802438-9A8A-4E40-A5C7-253AC00D0211}" dt="2022-02-24T10:18:43.600" v="1087"/>
        <pc:sldMkLst>
          <pc:docMk/>
          <pc:sldMk cId="3417161304" sldId="266"/>
        </pc:sldMkLst>
        <pc:spChg chg="mod">
          <ac:chgData name="Daniel Kölligan" userId="f7dd60c6-8dc4-431f-8c24-6df82462d80c" providerId="ADAL" clId="{9A802438-9A8A-4E40-A5C7-253AC00D0211}" dt="2022-02-24T10:12:17.620" v="29" actId="313"/>
          <ac:spMkLst>
            <pc:docMk/>
            <pc:sldMk cId="3417161304" sldId="266"/>
            <ac:spMk id="2" creationId="{45E0E884-64C9-42F9-B4A2-65A837CC429E}"/>
          </ac:spMkLst>
        </pc:spChg>
        <pc:spChg chg="mod">
          <ac:chgData name="Daniel Kölligan" userId="f7dd60c6-8dc4-431f-8c24-6df82462d80c" providerId="ADAL" clId="{9A802438-9A8A-4E40-A5C7-253AC00D0211}" dt="2022-02-24T10:18:43.600" v="1087"/>
          <ac:spMkLst>
            <pc:docMk/>
            <pc:sldMk cId="3417161304" sldId="266"/>
            <ac:spMk id="3" creationId="{58B63EFA-E084-427E-B2DA-F0FE4F2DAC14}"/>
          </ac:spMkLst>
        </pc:spChg>
      </pc:sldChg>
      <pc:sldChg chg="modSp new mod">
        <pc:chgData name="Daniel Kölligan" userId="f7dd60c6-8dc4-431f-8c24-6df82462d80c" providerId="ADAL" clId="{9A802438-9A8A-4E40-A5C7-253AC00D0211}" dt="2022-02-24T10:34:17.842" v="3100" actId="27636"/>
        <pc:sldMkLst>
          <pc:docMk/>
          <pc:sldMk cId="3133257192" sldId="267"/>
        </pc:sldMkLst>
        <pc:spChg chg="mod">
          <ac:chgData name="Daniel Kölligan" userId="f7dd60c6-8dc4-431f-8c24-6df82462d80c" providerId="ADAL" clId="{9A802438-9A8A-4E40-A5C7-253AC00D0211}" dt="2022-02-24T10:18:58.656" v="1089"/>
          <ac:spMkLst>
            <pc:docMk/>
            <pc:sldMk cId="3133257192" sldId="267"/>
            <ac:spMk id="2" creationId="{3F3CCB7B-8F92-4D8E-A2DB-DFFE52C1E2A7}"/>
          </ac:spMkLst>
        </pc:spChg>
        <pc:spChg chg="mod">
          <ac:chgData name="Daniel Kölligan" userId="f7dd60c6-8dc4-431f-8c24-6df82462d80c" providerId="ADAL" clId="{9A802438-9A8A-4E40-A5C7-253AC00D0211}" dt="2022-02-24T10:34:17.842" v="3100" actId="27636"/>
          <ac:spMkLst>
            <pc:docMk/>
            <pc:sldMk cId="3133257192" sldId="267"/>
            <ac:spMk id="3" creationId="{F41D6DFF-3CE4-4487-9D89-98E6E658F6CD}"/>
          </ac:spMkLst>
        </pc:spChg>
      </pc:sldChg>
      <pc:sldChg chg="modSp new mod">
        <pc:chgData name="Daniel Kölligan" userId="f7dd60c6-8dc4-431f-8c24-6df82462d80c" providerId="ADAL" clId="{9A802438-9A8A-4E40-A5C7-253AC00D0211}" dt="2022-02-24T10:35:01.788" v="3134"/>
        <pc:sldMkLst>
          <pc:docMk/>
          <pc:sldMk cId="2053073184" sldId="268"/>
        </pc:sldMkLst>
        <pc:spChg chg="mod">
          <ac:chgData name="Daniel Kölligan" userId="f7dd60c6-8dc4-431f-8c24-6df82462d80c" providerId="ADAL" clId="{9A802438-9A8A-4E40-A5C7-253AC00D0211}" dt="2022-02-24T10:32:15.704" v="3066"/>
          <ac:spMkLst>
            <pc:docMk/>
            <pc:sldMk cId="2053073184" sldId="268"/>
            <ac:spMk id="2" creationId="{E13BFE29-557E-490E-B863-AE6E0DC9021E}"/>
          </ac:spMkLst>
        </pc:spChg>
        <pc:spChg chg="mod">
          <ac:chgData name="Daniel Kölligan" userId="f7dd60c6-8dc4-431f-8c24-6df82462d80c" providerId="ADAL" clId="{9A802438-9A8A-4E40-A5C7-253AC00D0211}" dt="2022-02-24T10:35:01.788" v="3134"/>
          <ac:spMkLst>
            <pc:docMk/>
            <pc:sldMk cId="2053073184" sldId="268"/>
            <ac:spMk id="3" creationId="{33C40D7A-5EC8-4A9E-A761-7E234F362F2D}"/>
          </ac:spMkLst>
        </pc:spChg>
      </pc:sldChg>
      <pc:sldChg chg="modSp new mod">
        <pc:chgData name="Daniel Kölligan" userId="f7dd60c6-8dc4-431f-8c24-6df82462d80c" providerId="ADAL" clId="{9A802438-9A8A-4E40-A5C7-253AC00D0211}" dt="2022-02-24T10:35:48.247" v="3139"/>
        <pc:sldMkLst>
          <pc:docMk/>
          <pc:sldMk cId="799572938" sldId="269"/>
        </pc:sldMkLst>
        <pc:spChg chg="mod">
          <ac:chgData name="Daniel Kölligan" userId="f7dd60c6-8dc4-431f-8c24-6df82462d80c" providerId="ADAL" clId="{9A802438-9A8A-4E40-A5C7-253AC00D0211}" dt="2022-02-24T10:35:48.247" v="3139"/>
          <ac:spMkLst>
            <pc:docMk/>
            <pc:sldMk cId="799572938" sldId="269"/>
            <ac:spMk id="2" creationId="{8A125F31-0A0F-45E6-966B-627980BC5660}"/>
          </ac:spMkLst>
        </pc:spChg>
        <pc:spChg chg="mod">
          <ac:chgData name="Daniel Kölligan" userId="f7dd60c6-8dc4-431f-8c24-6df82462d80c" providerId="ADAL" clId="{9A802438-9A8A-4E40-A5C7-253AC00D0211}" dt="2022-02-24T10:35:16.782" v="3137" actId="27636"/>
          <ac:spMkLst>
            <pc:docMk/>
            <pc:sldMk cId="799572938" sldId="269"/>
            <ac:spMk id="3" creationId="{C4BC4F5B-365E-41DA-9B34-8FE3574BA43E}"/>
          </ac:spMkLst>
        </pc:spChg>
      </pc:sldChg>
      <pc:sldChg chg="modSp new mod">
        <pc:chgData name="Daniel Kölligan" userId="f7dd60c6-8dc4-431f-8c24-6df82462d80c" providerId="ADAL" clId="{9A802438-9A8A-4E40-A5C7-253AC00D0211}" dt="2022-02-24T10:38:39.992" v="3164"/>
        <pc:sldMkLst>
          <pc:docMk/>
          <pc:sldMk cId="2782130604" sldId="270"/>
        </pc:sldMkLst>
        <pc:spChg chg="mod">
          <ac:chgData name="Daniel Kölligan" userId="f7dd60c6-8dc4-431f-8c24-6df82462d80c" providerId="ADAL" clId="{9A802438-9A8A-4E40-A5C7-253AC00D0211}" dt="2022-02-24T10:38:39.992" v="3164"/>
          <ac:spMkLst>
            <pc:docMk/>
            <pc:sldMk cId="2782130604" sldId="270"/>
            <ac:spMk id="2" creationId="{216AEB72-210A-40BF-945D-7ADBFFC89FE2}"/>
          </ac:spMkLst>
        </pc:spChg>
        <pc:spChg chg="mod">
          <ac:chgData name="Daniel Kölligan" userId="f7dd60c6-8dc4-431f-8c24-6df82462d80c" providerId="ADAL" clId="{9A802438-9A8A-4E40-A5C7-253AC00D0211}" dt="2022-02-24T10:38:15.105" v="3142" actId="27636"/>
          <ac:spMkLst>
            <pc:docMk/>
            <pc:sldMk cId="2782130604" sldId="270"/>
            <ac:spMk id="3" creationId="{8E1D41C6-7FBE-4DE6-AAA0-127E2D940A0D}"/>
          </ac:spMkLst>
        </pc:spChg>
      </pc:sldChg>
      <pc:sldChg chg="modSp new mod">
        <pc:chgData name="Daniel Kölligan" userId="f7dd60c6-8dc4-431f-8c24-6df82462d80c" providerId="ADAL" clId="{9A802438-9A8A-4E40-A5C7-253AC00D0211}" dt="2022-02-24T10:39:02.010" v="3169"/>
        <pc:sldMkLst>
          <pc:docMk/>
          <pc:sldMk cId="4178947309" sldId="271"/>
        </pc:sldMkLst>
        <pc:spChg chg="mod">
          <ac:chgData name="Daniel Kölligan" userId="f7dd60c6-8dc4-431f-8c24-6df82462d80c" providerId="ADAL" clId="{9A802438-9A8A-4E40-A5C7-253AC00D0211}" dt="2022-02-24T10:39:02.010" v="3169"/>
          <ac:spMkLst>
            <pc:docMk/>
            <pc:sldMk cId="4178947309" sldId="271"/>
            <ac:spMk id="2" creationId="{EB822203-8AE6-4452-BA08-C7EB5D1680F6}"/>
          </ac:spMkLst>
        </pc:spChg>
        <pc:spChg chg="mod">
          <ac:chgData name="Daniel Kölligan" userId="f7dd60c6-8dc4-431f-8c24-6df82462d80c" providerId="ADAL" clId="{9A802438-9A8A-4E40-A5C7-253AC00D0211}" dt="2022-02-24T10:38:46.237" v="3166"/>
          <ac:spMkLst>
            <pc:docMk/>
            <pc:sldMk cId="4178947309" sldId="271"/>
            <ac:spMk id="3" creationId="{2BB0C177-8429-4B3A-A0C2-CE9EE2BAD8BA}"/>
          </ac:spMkLst>
        </pc:spChg>
      </pc:sldChg>
      <pc:sldChg chg="modSp new mod">
        <pc:chgData name="Daniel Kölligan" userId="f7dd60c6-8dc4-431f-8c24-6df82462d80c" providerId="ADAL" clId="{9A802438-9A8A-4E40-A5C7-253AC00D0211}" dt="2022-02-24T10:39:03.151" v="3170"/>
        <pc:sldMkLst>
          <pc:docMk/>
          <pc:sldMk cId="2564540637" sldId="272"/>
        </pc:sldMkLst>
        <pc:spChg chg="mod">
          <ac:chgData name="Daniel Kölligan" userId="f7dd60c6-8dc4-431f-8c24-6df82462d80c" providerId="ADAL" clId="{9A802438-9A8A-4E40-A5C7-253AC00D0211}" dt="2022-02-24T10:39:03.151" v="3170"/>
          <ac:spMkLst>
            <pc:docMk/>
            <pc:sldMk cId="2564540637" sldId="272"/>
            <ac:spMk id="2" creationId="{34B2FB01-BD24-4C75-A7B8-D8933670DBC6}"/>
          </ac:spMkLst>
        </pc:spChg>
        <pc:spChg chg="mod">
          <ac:chgData name="Daniel Kölligan" userId="f7dd60c6-8dc4-431f-8c24-6df82462d80c" providerId="ADAL" clId="{9A802438-9A8A-4E40-A5C7-253AC00D0211}" dt="2022-02-24T10:38:52.432" v="3168"/>
          <ac:spMkLst>
            <pc:docMk/>
            <pc:sldMk cId="2564540637" sldId="272"/>
            <ac:spMk id="3" creationId="{EB4821E9-CF24-441C-A5A0-5CB092F74699}"/>
          </ac:spMkLst>
        </pc:spChg>
      </pc:sldChg>
      <pc:sldChg chg="modSp new mod">
        <pc:chgData name="Daniel Kölligan" userId="f7dd60c6-8dc4-431f-8c24-6df82462d80c" providerId="ADAL" clId="{9A802438-9A8A-4E40-A5C7-253AC00D0211}" dt="2022-02-24T10:39:32.201" v="3244" actId="27636"/>
        <pc:sldMkLst>
          <pc:docMk/>
          <pc:sldMk cId="2612159535" sldId="273"/>
        </pc:sldMkLst>
        <pc:spChg chg="mod">
          <ac:chgData name="Daniel Kölligan" userId="f7dd60c6-8dc4-431f-8c24-6df82462d80c" providerId="ADAL" clId="{9A802438-9A8A-4E40-A5C7-253AC00D0211}" dt="2022-02-24T10:39:25.873" v="3242" actId="5793"/>
          <ac:spMkLst>
            <pc:docMk/>
            <pc:sldMk cId="2612159535" sldId="273"/>
            <ac:spMk id="2" creationId="{60BE7B82-143B-4F5B-A2BB-2B767ADADE1C}"/>
          </ac:spMkLst>
        </pc:spChg>
        <pc:spChg chg="mod">
          <ac:chgData name="Daniel Kölligan" userId="f7dd60c6-8dc4-431f-8c24-6df82462d80c" providerId="ADAL" clId="{9A802438-9A8A-4E40-A5C7-253AC00D0211}" dt="2022-02-24T10:39:32.201" v="3244" actId="27636"/>
          <ac:spMkLst>
            <pc:docMk/>
            <pc:sldMk cId="2612159535" sldId="273"/>
            <ac:spMk id="3" creationId="{F8BA9B05-1BD0-49BC-9CCF-02F2F2D301B2}"/>
          </ac:spMkLst>
        </pc:spChg>
      </pc:sldChg>
      <pc:sldChg chg="modSp new mod">
        <pc:chgData name="Daniel Kölligan" userId="f7dd60c6-8dc4-431f-8c24-6df82462d80c" providerId="ADAL" clId="{9A802438-9A8A-4E40-A5C7-253AC00D0211}" dt="2022-02-24T10:39:59.970" v="3305" actId="20577"/>
        <pc:sldMkLst>
          <pc:docMk/>
          <pc:sldMk cId="2277753721" sldId="274"/>
        </pc:sldMkLst>
        <pc:spChg chg="mod">
          <ac:chgData name="Daniel Kölligan" userId="f7dd60c6-8dc4-431f-8c24-6df82462d80c" providerId="ADAL" clId="{9A802438-9A8A-4E40-A5C7-253AC00D0211}" dt="2022-02-24T10:39:59.970" v="3305" actId="20577"/>
          <ac:spMkLst>
            <pc:docMk/>
            <pc:sldMk cId="2277753721" sldId="274"/>
            <ac:spMk id="2" creationId="{2D0D059A-629B-4A4F-A4CE-55D5EC0AF32D}"/>
          </ac:spMkLst>
        </pc:spChg>
        <pc:spChg chg="mod">
          <ac:chgData name="Daniel Kölligan" userId="f7dd60c6-8dc4-431f-8c24-6df82462d80c" providerId="ADAL" clId="{9A802438-9A8A-4E40-A5C7-253AC00D0211}" dt="2022-02-24T10:39:47.594" v="3247" actId="27636"/>
          <ac:spMkLst>
            <pc:docMk/>
            <pc:sldMk cId="2277753721" sldId="274"/>
            <ac:spMk id="3" creationId="{A941275A-A6C7-4CFE-8CA0-12EA602F8C3C}"/>
          </ac:spMkLst>
        </pc:spChg>
      </pc:sldChg>
      <pc:sldChg chg="modSp new mod">
        <pc:chgData name="Daniel Kölligan" userId="f7dd60c6-8dc4-431f-8c24-6df82462d80c" providerId="ADAL" clId="{9A802438-9A8A-4E40-A5C7-253AC00D0211}" dt="2022-02-24T10:40:24.060" v="3337" actId="27636"/>
        <pc:sldMkLst>
          <pc:docMk/>
          <pc:sldMk cId="664339242" sldId="275"/>
        </pc:sldMkLst>
        <pc:spChg chg="mod">
          <ac:chgData name="Daniel Kölligan" userId="f7dd60c6-8dc4-431f-8c24-6df82462d80c" providerId="ADAL" clId="{9A802438-9A8A-4E40-A5C7-253AC00D0211}" dt="2022-02-24T10:40:19.888" v="3335"/>
          <ac:spMkLst>
            <pc:docMk/>
            <pc:sldMk cId="664339242" sldId="275"/>
            <ac:spMk id="2" creationId="{74F50B9D-A25A-4AA1-ABC3-022898B3F558}"/>
          </ac:spMkLst>
        </pc:spChg>
        <pc:spChg chg="mod">
          <ac:chgData name="Daniel Kölligan" userId="f7dd60c6-8dc4-431f-8c24-6df82462d80c" providerId="ADAL" clId="{9A802438-9A8A-4E40-A5C7-253AC00D0211}" dt="2022-02-24T10:40:24.060" v="3337" actId="27636"/>
          <ac:spMkLst>
            <pc:docMk/>
            <pc:sldMk cId="664339242" sldId="275"/>
            <ac:spMk id="3" creationId="{A9F1FE2A-731E-4DD5-9209-4DEE5DB56328}"/>
          </ac:spMkLst>
        </pc:spChg>
      </pc:sldChg>
      <pc:sldChg chg="modSp new mod ord">
        <pc:chgData name="Daniel Kölligan" userId="f7dd60c6-8dc4-431f-8c24-6df82462d80c" providerId="ADAL" clId="{9A802438-9A8A-4E40-A5C7-253AC00D0211}" dt="2022-02-24T10:42:00.841" v="3364"/>
        <pc:sldMkLst>
          <pc:docMk/>
          <pc:sldMk cId="4291478067" sldId="276"/>
        </pc:sldMkLst>
        <pc:spChg chg="mod">
          <ac:chgData name="Daniel Kölligan" userId="f7dd60c6-8dc4-431f-8c24-6df82462d80c" providerId="ADAL" clId="{9A802438-9A8A-4E40-A5C7-253AC00D0211}" dt="2022-02-24T10:41:17.350" v="3361"/>
          <ac:spMkLst>
            <pc:docMk/>
            <pc:sldMk cId="4291478067" sldId="276"/>
            <ac:spMk id="2" creationId="{F586CEAE-4027-44F6-8A1E-A17ACF10D637}"/>
          </ac:spMkLst>
        </pc:spChg>
        <pc:spChg chg="mod">
          <ac:chgData name="Daniel Kölligan" userId="f7dd60c6-8dc4-431f-8c24-6df82462d80c" providerId="ADAL" clId="{9A802438-9A8A-4E40-A5C7-253AC00D0211}" dt="2022-02-24T10:41:21.728" v="3362"/>
          <ac:spMkLst>
            <pc:docMk/>
            <pc:sldMk cId="4291478067" sldId="276"/>
            <ac:spMk id="3" creationId="{DD7B12A5-6FCD-4069-AF26-3A764EF8E742}"/>
          </ac:spMkLst>
        </pc:spChg>
      </pc:sldChg>
      <pc:sldChg chg="modSp new mod">
        <pc:chgData name="Daniel Kölligan" userId="f7dd60c6-8dc4-431f-8c24-6df82462d80c" providerId="ADAL" clId="{9A802438-9A8A-4E40-A5C7-253AC00D0211}" dt="2022-02-24T10:42:10.845" v="3367"/>
        <pc:sldMkLst>
          <pc:docMk/>
          <pc:sldMk cId="2407698618" sldId="277"/>
        </pc:sldMkLst>
        <pc:spChg chg="mod">
          <ac:chgData name="Daniel Kölligan" userId="f7dd60c6-8dc4-431f-8c24-6df82462d80c" providerId="ADAL" clId="{9A802438-9A8A-4E40-A5C7-253AC00D0211}" dt="2022-02-24T10:42:10.845" v="3367"/>
          <ac:spMkLst>
            <pc:docMk/>
            <pc:sldMk cId="2407698618" sldId="277"/>
            <ac:spMk id="2" creationId="{7CE1673B-D12C-4B9A-AF42-9CB83B67796D}"/>
          </ac:spMkLst>
        </pc:spChg>
        <pc:spChg chg="mod">
          <ac:chgData name="Daniel Kölligan" userId="f7dd60c6-8dc4-431f-8c24-6df82462d80c" providerId="ADAL" clId="{9A802438-9A8A-4E40-A5C7-253AC00D0211}" dt="2022-02-24T10:42:05.977" v="3366"/>
          <ac:spMkLst>
            <pc:docMk/>
            <pc:sldMk cId="2407698618" sldId="277"/>
            <ac:spMk id="3" creationId="{CDCD2F1D-3218-4E70-9083-0C088BB45867}"/>
          </ac:spMkLst>
        </pc:spChg>
      </pc:sldChg>
      <pc:sldChg chg="modSp new mod">
        <pc:chgData name="Daniel Kölligan" userId="f7dd60c6-8dc4-431f-8c24-6df82462d80c" providerId="ADAL" clId="{9A802438-9A8A-4E40-A5C7-253AC00D0211}" dt="2022-02-24T10:52:43.576" v="3928"/>
        <pc:sldMkLst>
          <pc:docMk/>
          <pc:sldMk cId="3569593277" sldId="278"/>
        </pc:sldMkLst>
        <pc:spChg chg="mod">
          <ac:chgData name="Daniel Kölligan" userId="f7dd60c6-8dc4-431f-8c24-6df82462d80c" providerId="ADAL" clId="{9A802438-9A8A-4E40-A5C7-253AC00D0211}" dt="2022-02-24T10:47:50.998" v="3397"/>
          <ac:spMkLst>
            <pc:docMk/>
            <pc:sldMk cId="3569593277" sldId="278"/>
            <ac:spMk id="2" creationId="{93775958-78FF-4751-9280-44DCB1B2B417}"/>
          </ac:spMkLst>
        </pc:spChg>
        <pc:spChg chg="mod">
          <ac:chgData name="Daniel Kölligan" userId="f7dd60c6-8dc4-431f-8c24-6df82462d80c" providerId="ADAL" clId="{9A802438-9A8A-4E40-A5C7-253AC00D0211}" dt="2022-02-24T10:52:43.576" v="3928"/>
          <ac:spMkLst>
            <pc:docMk/>
            <pc:sldMk cId="3569593277" sldId="278"/>
            <ac:spMk id="3" creationId="{F8BA64D1-F0CA-4244-ACF3-A9B69A6751E3}"/>
          </ac:spMkLst>
        </pc:spChg>
      </pc:sldChg>
      <pc:sldChg chg="modSp new mod">
        <pc:chgData name="Daniel Kölligan" userId="f7dd60c6-8dc4-431f-8c24-6df82462d80c" providerId="ADAL" clId="{9A802438-9A8A-4E40-A5C7-253AC00D0211}" dt="2022-02-24T11:11:09.085" v="5728" actId="6549"/>
        <pc:sldMkLst>
          <pc:docMk/>
          <pc:sldMk cId="3617980091" sldId="279"/>
        </pc:sldMkLst>
        <pc:spChg chg="mod">
          <ac:chgData name="Daniel Kölligan" userId="f7dd60c6-8dc4-431f-8c24-6df82462d80c" providerId="ADAL" clId="{9A802438-9A8A-4E40-A5C7-253AC00D0211}" dt="2022-02-24T11:11:09.085" v="5728" actId="6549"/>
          <ac:spMkLst>
            <pc:docMk/>
            <pc:sldMk cId="3617980091" sldId="279"/>
            <ac:spMk id="3" creationId="{1349C7AB-B5A6-4634-8A7D-FE20AB6E9E59}"/>
          </ac:spMkLst>
        </pc:spChg>
      </pc:sldChg>
      <pc:sldChg chg="modSp new mod">
        <pc:chgData name="Daniel Kölligan" userId="f7dd60c6-8dc4-431f-8c24-6df82462d80c" providerId="ADAL" clId="{9A802438-9A8A-4E40-A5C7-253AC00D0211}" dt="2022-03-01T15:47:51.592" v="6293" actId="20577"/>
        <pc:sldMkLst>
          <pc:docMk/>
          <pc:sldMk cId="1414569804" sldId="280"/>
        </pc:sldMkLst>
        <pc:spChg chg="mod">
          <ac:chgData name="Daniel Kölligan" userId="f7dd60c6-8dc4-431f-8c24-6df82462d80c" providerId="ADAL" clId="{9A802438-9A8A-4E40-A5C7-253AC00D0211}" dt="2022-03-01T15:44:13.825" v="5742" actId="20577"/>
          <ac:spMkLst>
            <pc:docMk/>
            <pc:sldMk cId="1414569804" sldId="280"/>
            <ac:spMk id="2" creationId="{01BACE8B-909B-475D-A582-29A7333E1326}"/>
          </ac:spMkLst>
        </pc:spChg>
        <pc:spChg chg="mod">
          <ac:chgData name="Daniel Kölligan" userId="f7dd60c6-8dc4-431f-8c24-6df82462d80c" providerId="ADAL" clId="{9A802438-9A8A-4E40-A5C7-253AC00D0211}" dt="2022-03-01T15:47:51.592" v="6293" actId="20577"/>
          <ac:spMkLst>
            <pc:docMk/>
            <pc:sldMk cId="1414569804" sldId="280"/>
            <ac:spMk id="3" creationId="{A792228F-4E3A-4748-8453-85185CFA31D5}"/>
          </ac:spMkLst>
        </pc:spChg>
      </pc:sldChg>
      <pc:sldChg chg="modSp new mod">
        <pc:chgData name="Daniel Kölligan" userId="f7dd60c6-8dc4-431f-8c24-6df82462d80c" providerId="ADAL" clId="{9A802438-9A8A-4E40-A5C7-253AC00D0211}" dt="2022-03-01T16:03:13.250" v="6907"/>
        <pc:sldMkLst>
          <pc:docMk/>
          <pc:sldMk cId="3440215203" sldId="281"/>
        </pc:sldMkLst>
        <pc:spChg chg="mod">
          <ac:chgData name="Daniel Kölligan" userId="f7dd60c6-8dc4-431f-8c24-6df82462d80c" providerId="ADAL" clId="{9A802438-9A8A-4E40-A5C7-253AC00D0211}" dt="2022-03-01T15:46:47.772" v="6120"/>
          <ac:spMkLst>
            <pc:docMk/>
            <pc:sldMk cId="3440215203" sldId="281"/>
            <ac:spMk id="2" creationId="{4562826E-792F-4214-9C9F-07DAF92DF5B6}"/>
          </ac:spMkLst>
        </pc:spChg>
        <pc:spChg chg="mod">
          <ac:chgData name="Daniel Kölligan" userId="f7dd60c6-8dc4-431f-8c24-6df82462d80c" providerId="ADAL" clId="{9A802438-9A8A-4E40-A5C7-253AC00D0211}" dt="2022-03-01T16:03:13.250" v="6907"/>
          <ac:spMkLst>
            <pc:docMk/>
            <pc:sldMk cId="3440215203" sldId="281"/>
            <ac:spMk id="3" creationId="{8312B1FE-1387-4554-A55F-3A5CD610B799}"/>
          </ac:spMkLst>
        </pc:spChg>
      </pc:sldChg>
    </pc:docChg>
  </pc:docChgLst>
  <pc:docChgLst>
    <pc:chgData name="Daniel Kölligan" userId="f7dd60c6-8dc4-431f-8c24-6df82462d80c" providerId="ADAL" clId="{C5380DBA-DBD7-452A-AEB5-A71B0295E20C}"/>
    <pc:docChg chg="custSel modSld">
      <pc:chgData name="Daniel Kölligan" userId="f7dd60c6-8dc4-431f-8c24-6df82462d80c" providerId="ADAL" clId="{C5380DBA-DBD7-452A-AEB5-A71B0295E20C}" dt="2022-04-11T11:39:49.422" v="13" actId="20577"/>
      <pc:docMkLst>
        <pc:docMk/>
      </pc:docMkLst>
      <pc:sldChg chg="modSp mod">
        <pc:chgData name="Daniel Kölligan" userId="f7dd60c6-8dc4-431f-8c24-6df82462d80c" providerId="ADAL" clId="{C5380DBA-DBD7-452A-AEB5-A71B0295E20C}" dt="2022-04-11T11:39:49.422" v="13" actId="20577"/>
        <pc:sldMkLst>
          <pc:docMk/>
          <pc:sldMk cId="3133257192" sldId="267"/>
        </pc:sldMkLst>
        <pc:spChg chg="mod">
          <ac:chgData name="Daniel Kölligan" userId="f7dd60c6-8dc4-431f-8c24-6df82462d80c" providerId="ADAL" clId="{C5380DBA-DBD7-452A-AEB5-A71B0295E20C}" dt="2022-04-11T11:39:49.422" v="13" actId="20577"/>
          <ac:spMkLst>
            <pc:docMk/>
            <pc:sldMk cId="3133257192" sldId="267"/>
            <ac:spMk id="3" creationId="{F41D6DFF-3CE4-4487-9D89-98E6E658F6CD}"/>
          </ac:spMkLst>
        </pc:spChg>
      </pc:sldChg>
      <pc:sldChg chg="modSp mod">
        <pc:chgData name="Daniel Kölligan" userId="f7dd60c6-8dc4-431f-8c24-6df82462d80c" providerId="ADAL" clId="{C5380DBA-DBD7-452A-AEB5-A71B0295E20C}" dt="2022-04-11T11:38:49.175" v="3" actId="114"/>
        <pc:sldMkLst>
          <pc:docMk/>
          <pc:sldMk cId="111528432" sldId="283"/>
        </pc:sldMkLst>
        <pc:spChg chg="mod">
          <ac:chgData name="Daniel Kölligan" userId="f7dd60c6-8dc4-431f-8c24-6df82462d80c" providerId="ADAL" clId="{C5380DBA-DBD7-452A-AEB5-A71B0295E20C}" dt="2022-04-11T11:38:49.175" v="3" actId="114"/>
          <ac:spMkLst>
            <pc:docMk/>
            <pc:sldMk cId="111528432" sldId="283"/>
            <ac:spMk id="3" creationId="{42B2CD30-CE8D-4B14-809C-3C8306B04AA3}"/>
          </ac:spMkLst>
        </pc:spChg>
      </pc:sldChg>
      <pc:sldChg chg="modSp mod">
        <pc:chgData name="Daniel Kölligan" userId="f7dd60c6-8dc4-431f-8c24-6df82462d80c" providerId="ADAL" clId="{C5380DBA-DBD7-452A-AEB5-A71B0295E20C}" dt="2022-04-11T11:39:32.523" v="12" actId="27636"/>
        <pc:sldMkLst>
          <pc:docMk/>
          <pc:sldMk cId="3820266880" sldId="288"/>
        </pc:sldMkLst>
        <pc:spChg chg="mod">
          <ac:chgData name="Daniel Kölligan" userId="f7dd60c6-8dc4-431f-8c24-6df82462d80c" providerId="ADAL" clId="{C5380DBA-DBD7-452A-AEB5-A71B0295E20C}" dt="2022-04-11T11:39:32.523" v="12" actId="27636"/>
          <ac:spMkLst>
            <pc:docMk/>
            <pc:sldMk cId="3820266880" sldId="288"/>
            <ac:spMk id="3" creationId="{8862D486-A720-47C6-920F-55C041D010A7}"/>
          </ac:spMkLst>
        </pc:spChg>
      </pc:sldChg>
    </pc:docChg>
  </pc:docChgLst>
  <pc:docChgLst>
    <pc:chgData name="Daniel Kölligan" userId="S::daniel.koelligan@uni-wuerzburg.de::f7dd60c6-8dc4-431f-8c24-6df82462d80c" providerId="AD" clId="Web-{B3A2E96E-B55B-03F7-59F0-2574A2BCA3FF}"/>
    <pc:docChg chg="modSld">
      <pc:chgData name="Daniel Kölligan" userId="S::daniel.koelligan@uni-wuerzburg.de::f7dd60c6-8dc4-431f-8c24-6df82462d80c" providerId="AD" clId="Web-{B3A2E96E-B55B-03F7-59F0-2574A2BCA3FF}" dt="2022-04-11T18:25:14.064" v="26" actId="20577"/>
      <pc:docMkLst>
        <pc:docMk/>
      </pc:docMkLst>
      <pc:sldChg chg="modSp">
        <pc:chgData name="Daniel Kölligan" userId="S::daniel.koelligan@uni-wuerzburg.de::f7dd60c6-8dc4-431f-8c24-6df82462d80c" providerId="AD" clId="Web-{B3A2E96E-B55B-03F7-59F0-2574A2BCA3FF}" dt="2022-04-11T18:23:32.390" v="14" actId="20577"/>
        <pc:sldMkLst>
          <pc:docMk/>
          <pc:sldMk cId="1932905458" sldId="263"/>
        </pc:sldMkLst>
        <pc:spChg chg="mod">
          <ac:chgData name="Daniel Kölligan" userId="S::daniel.koelligan@uni-wuerzburg.de::f7dd60c6-8dc4-431f-8c24-6df82462d80c" providerId="AD" clId="Web-{B3A2E96E-B55B-03F7-59F0-2574A2BCA3FF}" dt="2022-04-11T18:23:32.390" v="14" actId="20577"/>
          <ac:spMkLst>
            <pc:docMk/>
            <pc:sldMk cId="1932905458" sldId="263"/>
            <ac:spMk id="2" creationId="{472656E6-37DE-4C6E-99FF-4D3E4EAAC54C}"/>
          </ac:spMkLst>
        </pc:spChg>
      </pc:sldChg>
      <pc:sldChg chg="modSp">
        <pc:chgData name="Daniel Kölligan" userId="S::daniel.koelligan@uni-wuerzburg.de::f7dd60c6-8dc4-431f-8c24-6df82462d80c" providerId="AD" clId="Web-{B3A2E96E-B55B-03F7-59F0-2574A2BCA3FF}" dt="2022-04-11T18:24:27.610" v="25" actId="20577"/>
        <pc:sldMkLst>
          <pc:docMk/>
          <pc:sldMk cId="3417161304" sldId="266"/>
        </pc:sldMkLst>
        <pc:spChg chg="mod">
          <ac:chgData name="Daniel Kölligan" userId="S::daniel.koelligan@uni-wuerzburg.de::f7dd60c6-8dc4-431f-8c24-6df82462d80c" providerId="AD" clId="Web-{B3A2E96E-B55B-03F7-59F0-2574A2BCA3FF}" dt="2022-04-11T18:24:27.610" v="25" actId="20577"/>
          <ac:spMkLst>
            <pc:docMk/>
            <pc:sldMk cId="3417161304" sldId="266"/>
            <ac:spMk id="2" creationId="{45E0E884-64C9-42F9-B4A2-65A837CC429E}"/>
          </ac:spMkLst>
        </pc:spChg>
      </pc:sldChg>
      <pc:sldChg chg="modSp">
        <pc:chgData name="Daniel Kölligan" userId="S::daniel.koelligan@uni-wuerzburg.de::f7dd60c6-8dc4-431f-8c24-6df82462d80c" providerId="AD" clId="Web-{B3A2E96E-B55B-03F7-59F0-2574A2BCA3FF}" dt="2022-04-11T18:25:14.064" v="26" actId="20577"/>
        <pc:sldMkLst>
          <pc:docMk/>
          <pc:sldMk cId="3569593277" sldId="278"/>
        </pc:sldMkLst>
        <pc:spChg chg="mod">
          <ac:chgData name="Daniel Kölligan" userId="S::daniel.koelligan@uni-wuerzburg.de::f7dd60c6-8dc4-431f-8c24-6df82462d80c" providerId="AD" clId="Web-{B3A2E96E-B55B-03F7-59F0-2574A2BCA3FF}" dt="2022-04-11T18:25:14.064" v="26" actId="20577"/>
          <ac:spMkLst>
            <pc:docMk/>
            <pc:sldMk cId="3569593277" sldId="278"/>
            <ac:spMk id="2" creationId="{93775958-78FF-4751-9280-44DCB1B2B417}"/>
          </ac:spMkLst>
        </pc:spChg>
      </pc:sldChg>
      <pc:sldChg chg="modSp">
        <pc:chgData name="Daniel Kölligan" userId="S::daniel.koelligan@uni-wuerzburg.de::f7dd60c6-8dc4-431f-8c24-6df82462d80c" providerId="AD" clId="Web-{B3A2E96E-B55B-03F7-59F0-2574A2BCA3FF}" dt="2022-04-11T18:23:50.969" v="16" actId="20577"/>
        <pc:sldMkLst>
          <pc:docMk/>
          <pc:sldMk cId="1414569804" sldId="280"/>
        </pc:sldMkLst>
        <pc:spChg chg="mod">
          <ac:chgData name="Daniel Kölligan" userId="S::daniel.koelligan@uni-wuerzburg.de::f7dd60c6-8dc4-431f-8c24-6df82462d80c" providerId="AD" clId="Web-{B3A2E96E-B55B-03F7-59F0-2574A2BCA3FF}" dt="2022-04-11T18:23:50.969" v="16" actId="20577"/>
          <ac:spMkLst>
            <pc:docMk/>
            <pc:sldMk cId="1414569804" sldId="280"/>
            <ac:spMk id="2" creationId="{01BACE8B-909B-475D-A582-29A7333E1326}"/>
          </ac:spMkLst>
        </pc:spChg>
      </pc:sldChg>
      <pc:sldChg chg="modSp">
        <pc:chgData name="Daniel Kölligan" userId="S::daniel.koelligan@uni-wuerzburg.de::f7dd60c6-8dc4-431f-8c24-6df82462d80c" providerId="AD" clId="Web-{B3A2E96E-B55B-03F7-59F0-2574A2BCA3FF}" dt="2022-04-11T18:23:07.624" v="6" actId="20577"/>
        <pc:sldMkLst>
          <pc:docMk/>
          <pc:sldMk cId="2537454922" sldId="282"/>
        </pc:sldMkLst>
        <pc:spChg chg="mod">
          <ac:chgData name="Daniel Kölligan" userId="S::daniel.koelligan@uni-wuerzburg.de::f7dd60c6-8dc4-431f-8c24-6df82462d80c" providerId="AD" clId="Web-{B3A2E96E-B55B-03F7-59F0-2574A2BCA3FF}" dt="2022-04-11T18:23:07.624" v="6" actId="20577"/>
          <ac:spMkLst>
            <pc:docMk/>
            <pc:sldMk cId="2537454922" sldId="282"/>
            <ac:spMk id="3" creationId="{A686CFDA-554C-40A6-9E51-8E2EFCAF357D}"/>
          </ac:spMkLst>
        </pc:spChg>
      </pc:sldChg>
      <pc:sldChg chg="modSp">
        <pc:chgData name="Daniel Kölligan" userId="S::daniel.koelligan@uni-wuerzburg.de::f7dd60c6-8dc4-431f-8c24-6df82462d80c" providerId="AD" clId="Web-{B3A2E96E-B55B-03F7-59F0-2574A2BCA3FF}" dt="2022-04-11T18:24:11.938" v="20" actId="20577"/>
        <pc:sldMkLst>
          <pc:docMk/>
          <pc:sldMk cId="63344119" sldId="289"/>
        </pc:sldMkLst>
        <pc:spChg chg="mod">
          <ac:chgData name="Daniel Kölligan" userId="S::daniel.koelligan@uni-wuerzburg.de::f7dd60c6-8dc4-431f-8c24-6df82462d80c" providerId="AD" clId="Web-{B3A2E96E-B55B-03F7-59F0-2574A2BCA3FF}" dt="2022-04-11T18:24:11.938" v="20" actId="20577"/>
          <ac:spMkLst>
            <pc:docMk/>
            <pc:sldMk cId="63344119" sldId="289"/>
            <ac:spMk id="2" creationId="{CA0F8180-B893-4704-B0D8-2E235D3B2A59}"/>
          </ac:spMkLst>
        </pc:spChg>
      </pc:sldChg>
    </pc:docChg>
  </pc:docChgLst>
  <pc:docChgLst>
    <pc:chgData name="Daniel Kölligan" userId="f7dd60c6-8dc4-431f-8c24-6df82462d80c" providerId="ADAL" clId="{3B0E23D6-1F66-4B7B-93F3-C8B9B09EC71A}"/>
    <pc:docChg chg="undo custSel addSld delSld modSld">
      <pc:chgData name="Daniel Kölligan" userId="f7dd60c6-8dc4-431f-8c24-6df82462d80c" providerId="ADAL" clId="{3B0E23D6-1F66-4B7B-93F3-C8B9B09EC71A}" dt="2022-04-09T09:39:31.776" v="6054" actId="114"/>
      <pc:docMkLst>
        <pc:docMk/>
      </pc:docMkLst>
      <pc:sldChg chg="modSp mod">
        <pc:chgData name="Daniel Kölligan" userId="f7dd60c6-8dc4-431f-8c24-6df82462d80c" providerId="ADAL" clId="{3B0E23D6-1F66-4B7B-93F3-C8B9B09EC71A}" dt="2022-04-09T07:11:44.478" v="1" actId="27636"/>
        <pc:sldMkLst>
          <pc:docMk/>
          <pc:sldMk cId="2298350471" sldId="256"/>
        </pc:sldMkLst>
        <pc:spChg chg="mod">
          <ac:chgData name="Daniel Kölligan" userId="f7dd60c6-8dc4-431f-8c24-6df82462d80c" providerId="ADAL" clId="{3B0E23D6-1F66-4B7B-93F3-C8B9B09EC71A}" dt="2022-04-09T07:11:44.478" v="1" actId="27636"/>
          <ac:spMkLst>
            <pc:docMk/>
            <pc:sldMk cId="2298350471" sldId="256"/>
            <ac:spMk id="3" creationId="{9F170EF4-E35F-4471-968E-4B6F2476BC10}"/>
          </ac:spMkLst>
        </pc:spChg>
      </pc:sldChg>
      <pc:sldChg chg="modSp mod">
        <pc:chgData name="Daniel Kölligan" userId="f7dd60c6-8dc4-431f-8c24-6df82462d80c" providerId="ADAL" clId="{3B0E23D6-1F66-4B7B-93F3-C8B9B09EC71A}" dt="2022-04-09T07:11:55.761" v="10" actId="20577"/>
        <pc:sldMkLst>
          <pc:docMk/>
          <pc:sldMk cId="232344047" sldId="257"/>
        </pc:sldMkLst>
        <pc:spChg chg="mod">
          <ac:chgData name="Daniel Kölligan" userId="f7dd60c6-8dc4-431f-8c24-6df82462d80c" providerId="ADAL" clId="{3B0E23D6-1F66-4B7B-93F3-C8B9B09EC71A}" dt="2022-04-09T07:11:55.761" v="10" actId="20577"/>
          <ac:spMkLst>
            <pc:docMk/>
            <pc:sldMk cId="232344047" sldId="257"/>
            <ac:spMk id="2" creationId="{31ECD8CF-3ED8-42DC-AB02-ACA7BB0B74BF}"/>
          </ac:spMkLst>
        </pc:spChg>
      </pc:sldChg>
      <pc:sldChg chg="modSp mod">
        <pc:chgData name="Daniel Kölligan" userId="f7dd60c6-8dc4-431f-8c24-6df82462d80c" providerId="ADAL" clId="{3B0E23D6-1F66-4B7B-93F3-C8B9B09EC71A}" dt="2022-04-09T07:12:23.361" v="12" actId="20577"/>
        <pc:sldMkLst>
          <pc:docMk/>
          <pc:sldMk cId="819486994" sldId="258"/>
        </pc:sldMkLst>
        <pc:spChg chg="mod">
          <ac:chgData name="Daniel Kölligan" userId="f7dd60c6-8dc4-431f-8c24-6df82462d80c" providerId="ADAL" clId="{3B0E23D6-1F66-4B7B-93F3-C8B9B09EC71A}" dt="2022-04-09T07:12:23.361" v="12" actId="20577"/>
          <ac:spMkLst>
            <pc:docMk/>
            <pc:sldMk cId="819486994" sldId="258"/>
            <ac:spMk id="2" creationId="{1703C405-4C62-40FD-BD8B-1EBFA3DD48ED}"/>
          </ac:spMkLst>
        </pc:spChg>
      </pc:sldChg>
      <pc:sldChg chg="modSp mod">
        <pc:chgData name="Daniel Kölligan" userId="f7dd60c6-8dc4-431f-8c24-6df82462d80c" providerId="ADAL" clId="{3B0E23D6-1F66-4B7B-93F3-C8B9B09EC71A}" dt="2022-04-09T09:36:25.708" v="6031" actId="20577"/>
        <pc:sldMkLst>
          <pc:docMk/>
          <pc:sldMk cId="1035387148" sldId="259"/>
        </pc:sldMkLst>
        <pc:graphicFrameChg chg="modGraphic">
          <ac:chgData name="Daniel Kölligan" userId="f7dd60c6-8dc4-431f-8c24-6df82462d80c" providerId="ADAL" clId="{3B0E23D6-1F66-4B7B-93F3-C8B9B09EC71A}" dt="2022-04-09T09:36:25.708" v="6031" actId="20577"/>
          <ac:graphicFrameMkLst>
            <pc:docMk/>
            <pc:sldMk cId="1035387148" sldId="259"/>
            <ac:graphicFrameMk id="5" creationId="{1F9F60A9-7225-4946-AE09-8FD1E2750AEB}"/>
          </ac:graphicFrameMkLst>
        </pc:graphicFrameChg>
      </pc:sldChg>
      <pc:sldChg chg="modSp mod">
        <pc:chgData name="Daniel Kölligan" userId="f7dd60c6-8dc4-431f-8c24-6df82462d80c" providerId="ADAL" clId="{3B0E23D6-1F66-4B7B-93F3-C8B9B09EC71A}" dt="2022-04-09T07:29:48.704" v="205" actId="20577"/>
        <pc:sldMkLst>
          <pc:docMk/>
          <pc:sldMk cId="4101219337" sldId="260"/>
        </pc:sldMkLst>
        <pc:spChg chg="mod">
          <ac:chgData name="Daniel Kölligan" userId="f7dd60c6-8dc4-431f-8c24-6df82462d80c" providerId="ADAL" clId="{3B0E23D6-1F66-4B7B-93F3-C8B9B09EC71A}" dt="2022-04-09T07:29:48.704" v="205" actId="20577"/>
          <ac:spMkLst>
            <pc:docMk/>
            <pc:sldMk cId="4101219337" sldId="260"/>
            <ac:spMk id="3" creationId="{E359771B-7511-42C9-A9DF-51505C5F2F87}"/>
          </ac:spMkLst>
        </pc:spChg>
        <pc:graphicFrameChg chg="mod modGraphic">
          <ac:chgData name="Daniel Kölligan" userId="f7dd60c6-8dc4-431f-8c24-6df82462d80c" providerId="ADAL" clId="{3B0E23D6-1F66-4B7B-93F3-C8B9B09EC71A}" dt="2022-04-09T07:29:40.124" v="169" actId="1076"/>
          <ac:graphicFrameMkLst>
            <pc:docMk/>
            <pc:sldMk cId="4101219337" sldId="260"/>
            <ac:graphicFrameMk id="4" creationId="{E9BCD098-821D-4187-8EEA-B26071C91A1A}"/>
          </ac:graphicFrameMkLst>
        </pc:graphicFrameChg>
      </pc:sldChg>
      <pc:sldChg chg="modSp mod">
        <pc:chgData name="Daniel Kölligan" userId="f7dd60c6-8dc4-431f-8c24-6df82462d80c" providerId="ADAL" clId="{3B0E23D6-1F66-4B7B-93F3-C8B9B09EC71A}" dt="2022-04-09T07:29:55.904" v="223" actId="20577"/>
        <pc:sldMkLst>
          <pc:docMk/>
          <pc:sldMk cId="2977505011" sldId="261"/>
        </pc:sldMkLst>
        <pc:spChg chg="mod">
          <ac:chgData name="Daniel Kölligan" userId="f7dd60c6-8dc4-431f-8c24-6df82462d80c" providerId="ADAL" clId="{3B0E23D6-1F66-4B7B-93F3-C8B9B09EC71A}" dt="2022-04-09T07:29:55.904" v="223" actId="20577"/>
          <ac:spMkLst>
            <pc:docMk/>
            <pc:sldMk cId="2977505011" sldId="261"/>
            <ac:spMk id="3" creationId="{F3F6E316-D3B8-4505-BC5A-2840B9A604E2}"/>
          </ac:spMkLst>
        </pc:spChg>
      </pc:sldChg>
      <pc:sldChg chg="modSp mod">
        <pc:chgData name="Daniel Kölligan" userId="f7dd60c6-8dc4-431f-8c24-6df82462d80c" providerId="ADAL" clId="{3B0E23D6-1F66-4B7B-93F3-C8B9B09EC71A}" dt="2022-04-09T07:12:56.817" v="93" actId="20577"/>
        <pc:sldMkLst>
          <pc:docMk/>
          <pc:sldMk cId="1932905458" sldId="263"/>
        </pc:sldMkLst>
        <pc:spChg chg="mod">
          <ac:chgData name="Daniel Kölligan" userId="f7dd60c6-8dc4-431f-8c24-6df82462d80c" providerId="ADAL" clId="{3B0E23D6-1F66-4B7B-93F3-C8B9B09EC71A}" dt="2022-04-09T07:12:56.817" v="93" actId="20577"/>
          <ac:spMkLst>
            <pc:docMk/>
            <pc:sldMk cId="1932905458" sldId="263"/>
            <ac:spMk id="2" creationId="{472656E6-37DE-4C6E-99FF-4D3E4EAAC54C}"/>
          </ac:spMkLst>
        </pc:spChg>
      </pc:sldChg>
      <pc:sldChg chg="modSp mod">
        <pc:chgData name="Daniel Kölligan" userId="f7dd60c6-8dc4-431f-8c24-6df82462d80c" providerId="ADAL" clId="{3B0E23D6-1F66-4B7B-93F3-C8B9B09EC71A}" dt="2022-04-09T09:39:31.776" v="6054" actId="114"/>
        <pc:sldMkLst>
          <pc:docMk/>
          <pc:sldMk cId="34233502" sldId="264"/>
        </pc:sldMkLst>
        <pc:spChg chg="mod">
          <ac:chgData name="Daniel Kölligan" userId="f7dd60c6-8dc4-431f-8c24-6df82462d80c" providerId="ADAL" clId="{3B0E23D6-1F66-4B7B-93F3-C8B9B09EC71A}" dt="2022-04-09T09:39:31.776" v="6054" actId="114"/>
          <ac:spMkLst>
            <pc:docMk/>
            <pc:sldMk cId="34233502" sldId="264"/>
            <ac:spMk id="3" creationId="{B54A928E-96F7-4634-B2E7-A6DDE1F997E1}"/>
          </ac:spMkLst>
        </pc:spChg>
      </pc:sldChg>
      <pc:sldChg chg="modSp mod">
        <pc:chgData name="Daniel Kölligan" userId="f7dd60c6-8dc4-431f-8c24-6df82462d80c" providerId="ADAL" clId="{3B0E23D6-1F66-4B7B-93F3-C8B9B09EC71A}" dt="2022-04-09T08:22:19.613" v="5747" actId="114"/>
        <pc:sldMkLst>
          <pc:docMk/>
          <pc:sldMk cId="3417161304" sldId="266"/>
        </pc:sldMkLst>
        <pc:spChg chg="mod">
          <ac:chgData name="Daniel Kölligan" userId="f7dd60c6-8dc4-431f-8c24-6df82462d80c" providerId="ADAL" clId="{3B0E23D6-1F66-4B7B-93F3-C8B9B09EC71A}" dt="2022-04-09T07:13:46.431" v="146" actId="20577"/>
          <ac:spMkLst>
            <pc:docMk/>
            <pc:sldMk cId="3417161304" sldId="266"/>
            <ac:spMk id="2" creationId="{45E0E884-64C9-42F9-B4A2-65A837CC429E}"/>
          </ac:spMkLst>
        </pc:spChg>
        <pc:spChg chg="mod">
          <ac:chgData name="Daniel Kölligan" userId="f7dd60c6-8dc4-431f-8c24-6df82462d80c" providerId="ADAL" clId="{3B0E23D6-1F66-4B7B-93F3-C8B9B09EC71A}" dt="2022-04-09T08:22:19.613" v="5747" actId="114"/>
          <ac:spMkLst>
            <pc:docMk/>
            <pc:sldMk cId="3417161304" sldId="266"/>
            <ac:spMk id="3" creationId="{58B63EFA-E084-427E-B2DA-F0FE4F2DAC14}"/>
          </ac:spMkLst>
        </pc:spChg>
      </pc:sldChg>
      <pc:sldChg chg="modSp mod">
        <pc:chgData name="Daniel Kölligan" userId="f7dd60c6-8dc4-431f-8c24-6df82462d80c" providerId="ADAL" clId="{3B0E23D6-1F66-4B7B-93F3-C8B9B09EC71A}" dt="2022-04-09T08:23:12.811" v="5764" actId="27636"/>
        <pc:sldMkLst>
          <pc:docMk/>
          <pc:sldMk cId="2053073184" sldId="268"/>
        </pc:sldMkLst>
        <pc:spChg chg="mod">
          <ac:chgData name="Daniel Kölligan" userId="f7dd60c6-8dc4-431f-8c24-6df82462d80c" providerId="ADAL" clId="{3B0E23D6-1F66-4B7B-93F3-C8B9B09EC71A}" dt="2022-04-09T08:23:12.811" v="5764" actId="27636"/>
          <ac:spMkLst>
            <pc:docMk/>
            <pc:sldMk cId="2053073184" sldId="268"/>
            <ac:spMk id="3" creationId="{33C40D7A-5EC8-4A9E-A761-7E234F362F2D}"/>
          </ac:spMkLst>
        </pc:spChg>
      </pc:sldChg>
      <pc:sldChg chg="modSp mod">
        <pc:chgData name="Daniel Kölligan" userId="f7dd60c6-8dc4-431f-8c24-6df82462d80c" providerId="ADAL" clId="{3B0E23D6-1F66-4B7B-93F3-C8B9B09EC71A}" dt="2022-04-09T08:26:03.571" v="5838" actId="6549"/>
        <pc:sldMkLst>
          <pc:docMk/>
          <pc:sldMk cId="2564540637" sldId="272"/>
        </pc:sldMkLst>
        <pc:spChg chg="mod">
          <ac:chgData name="Daniel Kölligan" userId="f7dd60c6-8dc4-431f-8c24-6df82462d80c" providerId="ADAL" clId="{3B0E23D6-1F66-4B7B-93F3-C8B9B09EC71A}" dt="2022-04-09T08:26:03.571" v="5838" actId="6549"/>
          <ac:spMkLst>
            <pc:docMk/>
            <pc:sldMk cId="2564540637" sldId="272"/>
            <ac:spMk id="3" creationId="{EB4821E9-CF24-441C-A5A0-5CB092F74699}"/>
          </ac:spMkLst>
        </pc:spChg>
      </pc:sldChg>
      <pc:sldChg chg="modSp mod">
        <pc:chgData name="Daniel Kölligan" userId="f7dd60c6-8dc4-431f-8c24-6df82462d80c" providerId="ADAL" clId="{3B0E23D6-1F66-4B7B-93F3-C8B9B09EC71A}" dt="2022-04-09T08:36:11.531" v="5937"/>
        <pc:sldMkLst>
          <pc:docMk/>
          <pc:sldMk cId="3617980091" sldId="279"/>
        </pc:sldMkLst>
        <pc:spChg chg="mod">
          <ac:chgData name="Daniel Kölligan" userId="f7dd60c6-8dc4-431f-8c24-6df82462d80c" providerId="ADAL" clId="{3B0E23D6-1F66-4B7B-93F3-C8B9B09EC71A}" dt="2022-04-09T08:36:11.531" v="5937"/>
          <ac:spMkLst>
            <pc:docMk/>
            <pc:sldMk cId="3617980091" sldId="279"/>
            <ac:spMk id="3" creationId="{1349C7AB-B5A6-4634-8A7D-FE20AB6E9E59}"/>
          </ac:spMkLst>
        </pc:spChg>
      </pc:sldChg>
      <pc:sldChg chg="addSp delSp modSp mod">
        <pc:chgData name="Daniel Kölligan" userId="f7dd60c6-8dc4-431f-8c24-6df82462d80c" providerId="ADAL" clId="{3B0E23D6-1F66-4B7B-93F3-C8B9B09EC71A}" dt="2022-04-09T07:46:07.638" v="1191"/>
        <pc:sldMkLst>
          <pc:docMk/>
          <pc:sldMk cId="1414569804" sldId="280"/>
        </pc:sldMkLst>
        <pc:spChg chg="mod">
          <ac:chgData name="Daniel Kölligan" userId="f7dd60c6-8dc4-431f-8c24-6df82462d80c" providerId="ADAL" clId="{3B0E23D6-1F66-4B7B-93F3-C8B9B09EC71A}" dt="2022-04-09T07:44:46.494" v="1030" actId="6549"/>
          <ac:spMkLst>
            <pc:docMk/>
            <pc:sldMk cId="1414569804" sldId="280"/>
            <ac:spMk id="2" creationId="{01BACE8B-909B-475D-A582-29A7333E1326}"/>
          </ac:spMkLst>
        </pc:spChg>
        <pc:spChg chg="add del mod">
          <ac:chgData name="Daniel Kölligan" userId="f7dd60c6-8dc4-431f-8c24-6df82462d80c" providerId="ADAL" clId="{3B0E23D6-1F66-4B7B-93F3-C8B9B09EC71A}" dt="2022-04-09T07:45:09.133" v="1076" actId="20577"/>
          <ac:spMkLst>
            <pc:docMk/>
            <pc:sldMk cId="1414569804" sldId="280"/>
            <ac:spMk id="3" creationId="{A792228F-4E3A-4748-8453-85185CFA31D5}"/>
          </ac:spMkLst>
        </pc:spChg>
        <pc:spChg chg="add del mod">
          <ac:chgData name="Daniel Kölligan" userId="f7dd60c6-8dc4-431f-8c24-6df82462d80c" providerId="ADAL" clId="{3B0E23D6-1F66-4B7B-93F3-C8B9B09EC71A}" dt="2022-04-09T07:44:42.883" v="1028" actId="478"/>
          <ac:spMkLst>
            <pc:docMk/>
            <pc:sldMk cId="1414569804" sldId="280"/>
            <ac:spMk id="8" creationId="{5407A1D0-8B8B-4828-B8D4-E31F2727A086}"/>
          </ac:spMkLst>
        </pc:spChg>
        <pc:graphicFrameChg chg="add mod modGraphic">
          <ac:chgData name="Daniel Kölligan" userId="f7dd60c6-8dc4-431f-8c24-6df82462d80c" providerId="ADAL" clId="{3B0E23D6-1F66-4B7B-93F3-C8B9B09EC71A}" dt="2022-04-09T07:46:07.638" v="1191"/>
          <ac:graphicFrameMkLst>
            <pc:docMk/>
            <pc:sldMk cId="1414569804" sldId="280"/>
            <ac:graphicFrameMk id="6" creationId="{E61D3414-C6D6-4DAD-B317-71D44E00A1A3}"/>
          </ac:graphicFrameMkLst>
        </pc:graphicFrameChg>
        <pc:picChg chg="add del mod">
          <ac:chgData name="Daniel Kölligan" userId="f7dd60c6-8dc4-431f-8c24-6df82462d80c" providerId="ADAL" clId="{3B0E23D6-1F66-4B7B-93F3-C8B9B09EC71A}" dt="2022-04-09T07:44:44.523" v="1029" actId="478"/>
          <ac:picMkLst>
            <pc:docMk/>
            <pc:sldMk cId="1414569804" sldId="280"/>
            <ac:picMk id="5" creationId="{73BD9043-3C2D-4139-8C63-8502F2B925BD}"/>
          </ac:picMkLst>
        </pc:picChg>
      </pc:sldChg>
      <pc:sldChg chg="modSp mod">
        <pc:chgData name="Daniel Kölligan" userId="f7dd60c6-8dc4-431f-8c24-6df82462d80c" providerId="ADAL" clId="{3B0E23D6-1F66-4B7B-93F3-C8B9B09EC71A}" dt="2022-04-09T08:18:40.246" v="4949" actId="20577"/>
        <pc:sldMkLst>
          <pc:docMk/>
          <pc:sldMk cId="3440215203" sldId="281"/>
        </pc:sldMkLst>
        <pc:spChg chg="mod">
          <ac:chgData name="Daniel Kölligan" userId="f7dd60c6-8dc4-431f-8c24-6df82462d80c" providerId="ADAL" clId="{3B0E23D6-1F66-4B7B-93F3-C8B9B09EC71A}" dt="2022-04-09T08:18:40.246" v="4949" actId="20577"/>
          <ac:spMkLst>
            <pc:docMk/>
            <pc:sldMk cId="3440215203" sldId="281"/>
            <ac:spMk id="3" creationId="{8312B1FE-1387-4554-A55F-3A5CD610B799}"/>
          </ac:spMkLst>
        </pc:spChg>
      </pc:sldChg>
      <pc:sldChg chg="modSp new mod">
        <pc:chgData name="Daniel Kölligan" userId="f7dd60c6-8dc4-431f-8c24-6df82462d80c" providerId="ADAL" clId="{3B0E23D6-1F66-4B7B-93F3-C8B9B09EC71A}" dt="2022-04-09T08:37:37.208" v="5968"/>
        <pc:sldMkLst>
          <pc:docMk/>
          <pc:sldMk cId="2537454922" sldId="282"/>
        </pc:sldMkLst>
        <pc:spChg chg="mod">
          <ac:chgData name="Daniel Kölligan" userId="f7dd60c6-8dc4-431f-8c24-6df82462d80c" providerId="ADAL" clId="{3B0E23D6-1F66-4B7B-93F3-C8B9B09EC71A}" dt="2022-04-09T07:12:30.621" v="23" actId="20577"/>
          <ac:spMkLst>
            <pc:docMk/>
            <pc:sldMk cId="2537454922" sldId="282"/>
            <ac:spMk id="2" creationId="{1395BB7D-0EAE-49F0-91DA-A9C9A7486D9C}"/>
          </ac:spMkLst>
        </pc:spChg>
        <pc:spChg chg="mod">
          <ac:chgData name="Daniel Kölligan" userId="f7dd60c6-8dc4-431f-8c24-6df82462d80c" providerId="ADAL" clId="{3B0E23D6-1F66-4B7B-93F3-C8B9B09EC71A}" dt="2022-04-09T08:37:37.208" v="5968"/>
          <ac:spMkLst>
            <pc:docMk/>
            <pc:sldMk cId="2537454922" sldId="282"/>
            <ac:spMk id="3" creationId="{A686CFDA-554C-40A6-9E51-8E2EFCAF357D}"/>
          </ac:spMkLst>
        </pc:spChg>
      </pc:sldChg>
      <pc:sldChg chg="modSp new mod">
        <pc:chgData name="Daniel Kölligan" userId="f7dd60c6-8dc4-431f-8c24-6df82462d80c" providerId="ADAL" clId="{3B0E23D6-1F66-4B7B-93F3-C8B9B09EC71A}" dt="2022-04-09T07:51:07.983" v="1941" actId="20577"/>
        <pc:sldMkLst>
          <pc:docMk/>
          <pc:sldMk cId="111528432" sldId="283"/>
        </pc:sldMkLst>
        <pc:spChg chg="mod">
          <ac:chgData name="Daniel Kölligan" userId="f7dd60c6-8dc4-431f-8c24-6df82462d80c" providerId="ADAL" clId="{3B0E23D6-1F66-4B7B-93F3-C8B9B09EC71A}" dt="2022-04-09T07:51:07.983" v="1941" actId="20577"/>
          <ac:spMkLst>
            <pc:docMk/>
            <pc:sldMk cId="111528432" sldId="283"/>
            <ac:spMk id="3" creationId="{42B2CD30-CE8D-4B14-809C-3C8306B04AA3}"/>
          </ac:spMkLst>
        </pc:spChg>
      </pc:sldChg>
      <pc:sldChg chg="modSp new del mod">
        <pc:chgData name="Daniel Kölligan" userId="f7dd60c6-8dc4-431f-8c24-6df82462d80c" providerId="ADAL" clId="{3B0E23D6-1F66-4B7B-93F3-C8B9B09EC71A}" dt="2022-04-09T07:47:26.123" v="1290" actId="47"/>
        <pc:sldMkLst>
          <pc:docMk/>
          <pc:sldMk cId="108717208" sldId="284"/>
        </pc:sldMkLst>
        <pc:spChg chg="mod">
          <ac:chgData name="Daniel Kölligan" userId="f7dd60c6-8dc4-431f-8c24-6df82462d80c" providerId="ADAL" clId="{3B0E23D6-1F66-4B7B-93F3-C8B9B09EC71A}" dt="2022-04-09T07:47:19.703" v="1287" actId="21"/>
          <ac:spMkLst>
            <pc:docMk/>
            <pc:sldMk cId="108717208" sldId="284"/>
            <ac:spMk id="3" creationId="{49FDDD16-D101-4CFB-8EAC-027A64869240}"/>
          </ac:spMkLst>
        </pc:spChg>
      </pc:sldChg>
      <pc:sldChg chg="modSp new mod">
        <pc:chgData name="Daniel Kölligan" userId="f7dd60c6-8dc4-431f-8c24-6df82462d80c" providerId="ADAL" clId="{3B0E23D6-1F66-4B7B-93F3-C8B9B09EC71A}" dt="2022-04-09T08:38:11.069" v="6010"/>
        <pc:sldMkLst>
          <pc:docMk/>
          <pc:sldMk cId="1613876327" sldId="285"/>
        </pc:sldMkLst>
        <pc:spChg chg="mod">
          <ac:chgData name="Daniel Kölligan" userId="f7dd60c6-8dc4-431f-8c24-6df82462d80c" providerId="ADAL" clId="{3B0E23D6-1F66-4B7B-93F3-C8B9B09EC71A}" dt="2022-04-09T07:45:30.748" v="1114"/>
          <ac:spMkLst>
            <pc:docMk/>
            <pc:sldMk cId="1613876327" sldId="285"/>
            <ac:spMk id="2" creationId="{2B73C215-B62E-444D-B152-CDF1B8D078C8}"/>
          </ac:spMkLst>
        </pc:spChg>
        <pc:spChg chg="mod">
          <ac:chgData name="Daniel Kölligan" userId="f7dd60c6-8dc4-431f-8c24-6df82462d80c" providerId="ADAL" clId="{3B0E23D6-1F66-4B7B-93F3-C8B9B09EC71A}" dt="2022-04-09T08:38:11.069" v="6010"/>
          <ac:spMkLst>
            <pc:docMk/>
            <pc:sldMk cId="1613876327" sldId="285"/>
            <ac:spMk id="3" creationId="{396EED74-903C-40F0-91F8-F7602FE08CFD}"/>
          </ac:spMkLst>
        </pc:spChg>
      </pc:sldChg>
      <pc:sldChg chg="modSp new mod">
        <pc:chgData name="Daniel Kölligan" userId="f7dd60c6-8dc4-431f-8c24-6df82462d80c" providerId="ADAL" clId="{3B0E23D6-1F66-4B7B-93F3-C8B9B09EC71A}" dt="2022-04-09T07:53:44.843" v="2402" actId="113"/>
        <pc:sldMkLst>
          <pc:docMk/>
          <pc:sldMk cId="3819357039" sldId="286"/>
        </pc:sldMkLst>
        <pc:spChg chg="mod">
          <ac:chgData name="Daniel Kölligan" userId="f7dd60c6-8dc4-431f-8c24-6df82462d80c" providerId="ADAL" clId="{3B0E23D6-1F66-4B7B-93F3-C8B9B09EC71A}" dt="2022-04-09T07:53:44.843" v="2402" actId="113"/>
          <ac:spMkLst>
            <pc:docMk/>
            <pc:sldMk cId="3819357039" sldId="286"/>
            <ac:spMk id="3" creationId="{86B84154-C0E4-4A2C-AD3B-6A4648653C39}"/>
          </ac:spMkLst>
        </pc:spChg>
      </pc:sldChg>
      <pc:sldChg chg="modSp new mod">
        <pc:chgData name="Daniel Kölligan" userId="f7dd60c6-8dc4-431f-8c24-6df82462d80c" providerId="ADAL" clId="{3B0E23D6-1F66-4B7B-93F3-C8B9B09EC71A}" dt="2022-04-09T07:57:39.872" v="2858"/>
        <pc:sldMkLst>
          <pc:docMk/>
          <pc:sldMk cId="253918871" sldId="287"/>
        </pc:sldMkLst>
        <pc:spChg chg="mod">
          <ac:chgData name="Daniel Kölligan" userId="f7dd60c6-8dc4-431f-8c24-6df82462d80c" providerId="ADAL" clId="{3B0E23D6-1F66-4B7B-93F3-C8B9B09EC71A}" dt="2022-04-09T07:57:39.872" v="2858"/>
          <ac:spMkLst>
            <pc:docMk/>
            <pc:sldMk cId="253918871" sldId="287"/>
            <ac:spMk id="3" creationId="{AEBB2AA5-DB0B-4891-B0AE-1CB4F2D53577}"/>
          </ac:spMkLst>
        </pc:spChg>
      </pc:sldChg>
      <pc:sldChg chg="addSp modSp new mod">
        <pc:chgData name="Daniel Kölligan" userId="f7dd60c6-8dc4-431f-8c24-6df82462d80c" providerId="ADAL" clId="{3B0E23D6-1F66-4B7B-93F3-C8B9B09EC71A}" dt="2022-04-09T08:17:07.909" v="4932"/>
        <pc:sldMkLst>
          <pc:docMk/>
          <pc:sldMk cId="3820266880" sldId="288"/>
        </pc:sldMkLst>
        <pc:spChg chg="mod">
          <ac:chgData name="Daniel Kölligan" userId="f7dd60c6-8dc4-431f-8c24-6df82462d80c" providerId="ADAL" clId="{3B0E23D6-1F66-4B7B-93F3-C8B9B09EC71A}" dt="2022-04-09T07:58:23.943" v="2887"/>
          <ac:spMkLst>
            <pc:docMk/>
            <pc:sldMk cId="3820266880" sldId="288"/>
            <ac:spMk id="2" creationId="{DC0A274D-3C4F-40FD-B3DD-2DF52988F379}"/>
          </ac:spMkLst>
        </pc:spChg>
        <pc:spChg chg="mod">
          <ac:chgData name="Daniel Kölligan" userId="f7dd60c6-8dc4-431f-8c24-6df82462d80c" providerId="ADAL" clId="{3B0E23D6-1F66-4B7B-93F3-C8B9B09EC71A}" dt="2022-04-09T08:17:07.909" v="4932"/>
          <ac:spMkLst>
            <pc:docMk/>
            <pc:sldMk cId="3820266880" sldId="288"/>
            <ac:spMk id="3" creationId="{8862D486-A720-47C6-920F-55C041D010A7}"/>
          </ac:spMkLst>
        </pc:spChg>
        <pc:spChg chg="add mod">
          <ac:chgData name="Daniel Kölligan" userId="f7dd60c6-8dc4-431f-8c24-6df82462d80c" providerId="ADAL" clId="{3B0E23D6-1F66-4B7B-93F3-C8B9B09EC71A}" dt="2022-04-09T08:04:35.156" v="2891"/>
          <ac:spMkLst>
            <pc:docMk/>
            <pc:sldMk cId="3820266880" sldId="288"/>
            <ac:spMk id="4" creationId="{28DC7B55-F5A9-4E3D-822A-974F5F7FBADA}"/>
          </ac:spMkLst>
        </pc:spChg>
      </pc:sldChg>
      <pc:sldChg chg="modSp new mod">
        <pc:chgData name="Daniel Kölligan" userId="f7dd60c6-8dc4-431f-8c24-6df82462d80c" providerId="ADAL" clId="{3B0E23D6-1F66-4B7B-93F3-C8B9B09EC71A}" dt="2022-04-09T08:10:37.492" v="3968"/>
        <pc:sldMkLst>
          <pc:docMk/>
          <pc:sldMk cId="63344119" sldId="289"/>
        </pc:sldMkLst>
        <pc:spChg chg="mod">
          <ac:chgData name="Daniel Kölligan" userId="f7dd60c6-8dc4-431f-8c24-6df82462d80c" providerId="ADAL" clId="{3B0E23D6-1F66-4B7B-93F3-C8B9B09EC71A}" dt="2022-04-09T08:05:54.162" v="2893"/>
          <ac:spMkLst>
            <pc:docMk/>
            <pc:sldMk cId="63344119" sldId="289"/>
            <ac:spMk id="2" creationId="{CA0F8180-B893-4704-B0D8-2E235D3B2A59}"/>
          </ac:spMkLst>
        </pc:spChg>
        <pc:spChg chg="mod">
          <ac:chgData name="Daniel Kölligan" userId="f7dd60c6-8dc4-431f-8c24-6df82462d80c" providerId="ADAL" clId="{3B0E23D6-1F66-4B7B-93F3-C8B9B09EC71A}" dt="2022-04-09T08:10:37.492" v="3968"/>
          <ac:spMkLst>
            <pc:docMk/>
            <pc:sldMk cId="63344119" sldId="289"/>
            <ac:spMk id="3" creationId="{2535066B-5CDF-4B79-BA6A-302B076A7C6A}"/>
          </ac:spMkLst>
        </pc:spChg>
      </pc:sldChg>
      <pc:sldChg chg="modSp new mod">
        <pc:chgData name="Daniel Kölligan" userId="f7dd60c6-8dc4-431f-8c24-6df82462d80c" providerId="ADAL" clId="{3B0E23D6-1F66-4B7B-93F3-C8B9B09EC71A}" dt="2022-04-09T08:19:06.924" v="4950"/>
        <pc:sldMkLst>
          <pc:docMk/>
          <pc:sldMk cId="1914605556" sldId="290"/>
        </pc:sldMkLst>
        <pc:spChg chg="mod">
          <ac:chgData name="Daniel Kölligan" userId="f7dd60c6-8dc4-431f-8c24-6df82462d80c" providerId="ADAL" clId="{3B0E23D6-1F66-4B7B-93F3-C8B9B09EC71A}" dt="2022-04-09T08:19:06.924" v="4950"/>
          <ac:spMkLst>
            <pc:docMk/>
            <pc:sldMk cId="1914605556" sldId="290"/>
            <ac:spMk id="2" creationId="{4AA69EA5-C12D-414A-8968-C877A75ACC79}"/>
          </ac:spMkLst>
        </pc:spChg>
        <pc:spChg chg="mod">
          <ac:chgData name="Daniel Kölligan" userId="f7dd60c6-8dc4-431f-8c24-6df82462d80c" providerId="ADAL" clId="{3B0E23D6-1F66-4B7B-93F3-C8B9B09EC71A}" dt="2022-04-09T08:15:32.882" v="4754" actId="114"/>
          <ac:spMkLst>
            <pc:docMk/>
            <pc:sldMk cId="1914605556" sldId="290"/>
            <ac:spMk id="3" creationId="{03ED91F7-3B67-4743-BB3E-D49789DC8710}"/>
          </ac:spMkLst>
        </pc:spChg>
      </pc:sldChg>
      <pc:sldChg chg="modSp new mod">
        <pc:chgData name="Daniel Kölligan" userId="f7dd60c6-8dc4-431f-8c24-6df82462d80c" providerId="ADAL" clId="{3B0E23D6-1F66-4B7B-93F3-C8B9B09EC71A}" dt="2022-04-09T08:21:15.671" v="5585"/>
        <pc:sldMkLst>
          <pc:docMk/>
          <pc:sldMk cId="2100121153" sldId="291"/>
        </pc:sldMkLst>
        <pc:spChg chg="mod">
          <ac:chgData name="Daniel Kölligan" userId="f7dd60c6-8dc4-431f-8c24-6df82462d80c" providerId="ADAL" clId="{3B0E23D6-1F66-4B7B-93F3-C8B9B09EC71A}" dt="2022-04-09T08:19:19.672" v="4951"/>
          <ac:spMkLst>
            <pc:docMk/>
            <pc:sldMk cId="2100121153" sldId="291"/>
            <ac:spMk id="2" creationId="{66B283FD-2727-4F85-9211-FC37F7F7B6D6}"/>
          </ac:spMkLst>
        </pc:spChg>
        <pc:spChg chg="mod">
          <ac:chgData name="Daniel Kölligan" userId="f7dd60c6-8dc4-431f-8c24-6df82462d80c" providerId="ADAL" clId="{3B0E23D6-1F66-4B7B-93F3-C8B9B09EC71A}" dt="2022-04-09T08:21:15.671" v="5585"/>
          <ac:spMkLst>
            <pc:docMk/>
            <pc:sldMk cId="2100121153" sldId="291"/>
            <ac:spMk id="3" creationId="{092274E5-1418-4207-B55E-BF76B1411223}"/>
          </ac:spMkLst>
        </pc:spChg>
      </pc:sldChg>
    </pc:docChg>
  </pc:docChgLst>
  <pc:docChgLst>
    <pc:chgData name="Daniel Kölligan" userId="f7dd60c6-8dc4-431f-8c24-6df82462d80c" providerId="ADAL" clId="{62BDC926-B239-4F99-BCA7-8701B4957418}"/>
    <pc:docChg chg="undo custSel addSld modSld">
      <pc:chgData name="Daniel Kölligan" userId="f7dd60c6-8dc4-431f-8c24-6df82462d80c" providerId="ADAL" clId="{62BDC926-B239-4F99-BCA7-8701B4957418}" dt="2022-04-12T07:21:36.559" v="828" actId="6549"/>
      <pc:docMkLst>
        <pc:docMk/>
      </pc:docMkLst>
      <pc:sldChg chg="modSp mod">
        <pc:chgData name="Daniel Kölligan" userId="f7dd60c6-8dc4-431f-8c24-6df82462d80c" providerId="ADAL" clId="{62BDC926-B239-4F99-BCA7-8701B4957418}" dt="2022-04-11T07:08:07.751" v="53" actId="20577"/>
        <pc:sldMkLst>
          <pc:docMk/>
          <pc:sldMk cId="1932905458" sldId="263"/>
        </pc:sldMkLst>
        <pc:spChg chg="mod">
          <ac:chgData name="Daniel Kölligan" userId="f7dd60c6-8dc4-431f-8c24-6df82462d80c" providerId="ADAL" clId="{62BDC926-B239-4F99-BCA7-8701B4957418}" dt="2022-04-11T07:08:07.751" v="53" actId="20577"/>
          <ac:spMkLst>
            <pc:docMk/>
            <pc:sldMk cId="1932905458" sldId="263"/>
            <ac:spMk id="3" creationId="{25C8FB22-9EDE-4C29-87EB-D9FCB314874F}"/>
          </ac:spMkLst>
        </pc:spChg>
      </pc:sldChg>
      <pc:sldChg chg="modSp mod">
        <pc:chgData name="Daniel Kölligan" userId="f7dd60c6-8dc4-431f-8c24-6df82462d80c" providerId="ADAL" clId="{62BDC926-B239-4F99-BCA7-8701B4957418}" dt="2022-04-11T07:10:22.821" v="65"/>
        <pc:sldMkLst>
          <pc:docMk/>
          <pc:sldMk cId="34233502" sldId="264"/>
        </pc:sldMkLst>
        <pc:spChg chg="mod">
          <ac:chgData name="Daniel Kölligan" userId="f7dd60c6-8dc4-431f-8c24-6df82462d80c" providerId="ADAL" clId="{62BDC926-B239-4F99-BCA7-8701B4957418}" dt="2022-04-11T07:10:22.821" v="65"/>
          <ac:spMkLst>
            <pc:docMk/>
            <pc:sldMk cId="34233502" sldId="264"/>
            <ac:spMk id="3" creationId="{B54A928E-96F7-4634-B2E7-A6DDE1F997E1}"/>
          </ac:spMkLst>
        </pc:spChg>
      </pc:sldChg>
      <pc:sldChg chg="modSp mod">
        <pc:chgData name="Daniel Kölligan" userId="f7dd60c6-8dc4-431f-8c24-6df82462d80c" providerId="ADAL" clId="{62BDC926-B239-4F99-BCA7-8701B4957418}" dt="2022-04-11T07:11:05.418" v="66" actId="6549"/>
        <pc:sldMkLst>
          <pc:docMk/>
          <pc:sldMk cId="1740871879" sldId="265"/>
        </pc:sldMkLst>
        <pc:spChg chg="mod">
          <ac:chgData name="Daniel Kölligan" userId="f7dd60c6-8dc4-431f-8c24-6df82462d80c" providerId="ADAL" clId="{62BDC926-B239-4F99-BCA7-8701B4957418}" dt="2022-04-11T07:11:05.418" v="66" actId="6549"/>
          <ac:spMkLst>
            <pc:docMk/>
            <pc:sldMk cId="1740871879" sldId="265"/>
            <ac:spMk id="3" creationId="{A977AD12-E29F-4BAC-B695-3A8778CD02E1}"/>
          </ac:spMkLst>
        </pc:spChg>
      </pc:sldChg>
      <pc:sldChg chg="modSp mod">
        <pc:chgData name="Daniel Kölligan" userId="f7dd60c6-8dc4-431f-8c24-6df82462d80c" providerId="ADAL" clId="{62BDC926-B239-4F99-BCA7-8701B4957418}" dt="2022-04-11T07:37:54.642" v="205"/>
        <pc:sldMkLst>
          <pc:docMk/>
          <pc:sldMk cId="3417161304" sldId="266"/>
        </pc:sldMkLst>
        <pc:spChg chg="mod">
          <ac:chgData name="Daniel Kölligan" userId="f7dd60c6-8dc4-431f-8c24-6df82462d80c" providerId="ADAL" clId="{62BDC926-B239-4F99-BCA7-8701B4957418}" dt="2022-04-11T07:37:54.642" v="205"/>
          <ac:spMkLst>
            <pc:docMk/>
            <pc:sldMk cId="3417161304" sldId="266"/>
            <ac:spMk id="3" creationId="{58B63EFA-E084-427E-B2DA-F0FE4F2DAC14}"/>
          </ac:spMkLst>
        </pc:spChg>
      </pc:sldChg>
      <pc:sldChg chg="modSp mod">
        <pc:chgData name="Daniel Kölligan" userId="f7dd60c6-8dc4-431f-8c24-6df82462d80c" providerId="ADAL" clId="{62BDC926-B239-4F99-BCA7-8701B4957418}" dt="2022-04-11T07:39:33.510" v="282"/>
        <pc:sldMkLst>
          <pc:docMk/>
          <pc:sldMk cId="799572938" sldId="269"/>
        </pc:sldMkLst>
        <pc:spChg chg="mod">
          <ac:chgData name="Daniel Kölligan" userId="f7dd60c6-8dc4-431f-8c24-6df82462d80c" providerId="ADAL" clId="{62BDC926-B239-4F99-BCA7-8701B4957418}" dt="2022-04-11T07:39:33.510" v="282"/>
          <ac:spMkLst>
            <pc:docMk/>
            <pc:sldMk cId="799572938" sldId="269"/>
            <ac:spMk id="3" creationId="{C4BC4F5B-365E-41DA-9B34-8FE3574BA43E}"/>
          </ac:spMkLst>
        </pc:spChg>
      </pc:sldChg>
      <pc:sldChg chg="modSp mod">
        <pc:chgData name="Daniel Kölligan" userId="f7dd60c6-8dc4-431f-8c24-6df82462d80c" providerId="ADAL" clId="{62BDC926-B239-4F99-BCA7-8701B4957418}" dt="2022-04-11T07:41:33.541" v="284" actId="20577"/>
        <pc:sldMkLst>
          <pc:docMk/>
          <pc:sldMk cId="2782130604" sldId="270"/>
        </pc:sldMkLst>
        <pc:spChg chg="mod">
          <ac:chgData name="Daniel Kölligan" userId="f7dd60c6-8dc4-431f-8c24-6df82462d80c" providerId="ADAL" clId="{62BDC926-B239-4F99-BCA7-8701B4957418}" dt="2022-04-11T07:41:33.541" v="284" actId="20577"/>
          <ac:spMkLst>
            <pc:docMk/>
            <pc:sldMk cId="2782130604" sldId="270"/>
            <ac:spMk id="3" creationId="{8E1D41C6-7FBE-4DE6-AAA0-127E2D940A0D}"/>
          </ac:spMkLst>
        </pc:spChg>
      </pc:sldChg>
      <pc:sldChg chg="modSp mod">
        <pc:chgData name="Daniel Kölligan" userId="f7dd60c6-8dc4-431f-8c24-6df82462d80c" providerId="ADAL" clId="{62BDC926-B239-4F99-BCA7-8701B4957418}" dt="2022-04-11T07:43:35.732" v="426"/>
        <pc:sldMkLst>
          <pc:docMk/>
          <pc:sldMk cId="4178947309" sldId="271"/>
        </pc:sldMkLst>
        <pc:spChg chg="mod">
          <ac:chgData name="Daniel Kölligan" userId="f7dd60c6-8dc4-431f-8c24-6df82462d80c" providerId="ADAL" clId="{62BDC926-B239-4F99-BCA7-8701B4957418}" dt="2022-04-11T07:43:35.732" v="426"/>
          <ac:spMkLst>
            <pc:docMk/>
            <pc:sldMk cId="4178947309" sldId="271"/>
            <ac:spMk id="3" creationId="{2BB0C177-8429-4B3A-A0C2-CE9EE2BAD8BA}"/>
          </ac:spMkLst>
        </pc:spChg>
      </pc:sldChg>
      <pc:sldChg chg="modSp mod">
        <pc:chgData name="Daniel Kölligan" userId="f7dd60c6-8dc4-431f-8c24-6df82462d80c" providerId="ADAL" clId="{62BDC926-B239-4F99-BCA7-8701B4957418}" dt="2022-04-11T07:44:34.907" v="429" actId="20577"/>
        <pc:sldMkLst>
          <pc:docMk/>
          <pc:sldMk cId="2564540637" sldId="272"/>
        </pc:sldMkLst>
        <pc:spChg chg="mod">
          <ac:chgData name="Daniel Kölligan" userId="f7dd60c6-8dc4-431f-8c24-6df82462d80c" providerId="ADAL" clId="{62BDC926-B239-4F99-BCA7-8701B4957418}" dt="2022-04-11T07:44:34.907" v="429" actId="20577"/>
          <ac:spMkLst>
            <pc:docMk/>
            <pc:sldMk cId="2564540637" sldId="272"/>
            <ac:spMk id="3" creationId="{EB4821E9-CF24-441C-A5A0-5CB092F74699}"/>
          </ac:spMkLst>
        </pc:spChg>
      </pc:sldChg>
      <pc:sldChg chg="modSp mod">
        <pc:chgData name="Daniel Kölligan" userId="f7dd60c6-8dc4-431f-8c24-6df82462d80c" providerId="ADAL" clId="{62BDC926-B239-4F99-BCA7-8701B4957418}" dt="2022-04-11T07:46:03.148" v="468" actId="20577"/>
        <pc:sldMkLst>
          <pc:docMk/>
          <pc:sldMk cId="2612159535" sldId="273"/>
        </pc:sldMkLst>
        <pc:spChg chg="mod">
          <ac:chgData name="Daniel Kölligan" userId="f7dd60c6-8dc4-431f-8c24-6df82462d80c" providerId="ADAL" clId="{62BDC926-B239-4F99-BCA7-8701B4957418}" dt="2022-04-11T07:46:03.148" v="468" actId="20577"/>
          <ac:spMkLst>
            <pc:docMk/>
            <pc:sldMk cId="2612159535" sldId="273"/>
            <ac:spMk id="3" creationId="{F8BA9B05-1BD0-49BC-9CCF-02F2F2D301B2}"/>
          </ac:spMkLst>
        </pc:spChg>
      </pc:sldChg>
      <pc:sldChg chg="modSp mod">
        <pc:chgData name="Daniel Kölligan" userId="f7dd60c6-8dc4-431f-8c24-6df82462d80c" providerId="ADAL" clId="{62BDC926-B239-4F99-BCA7-8701B4957418}" dt="2022-04-11T07:53:29.483" v="692" actId="114"/>
        <pc:sldMkLst>
          <pc:docMk/>
          <pc:sldMk cId="2277753721" sldId="274"/>
        </pc:sldMkLst>
        <pc:spChg chg="mod">
          <ac:chgData name="Daniel Kölligan" userId="f7dd60c6-8dc4-431f-8c24-6df82462d80c" providerId="ADAL" clId="{62BDC926-B239-4F99-BCA7-8701B4957418}" dt="2022-04-11T07:53:29.483" v="692" actId="114"/>
          <ac:spMkLst>
            <pc:docMk/>
            <pc:sldMk cId="2277753721" sldId="274"/>
            <ac:spMk id="3" creationId="{A941275A-A6C7-4CFE-8CA0-12EA602F8C3C}"/>
          </ac:spMkLst>
        </pc:spChg>
      </pc:sldChg>
      <pc:sldChg chg="modSp mod">
        <pc:chgData name="Daniel Kölligan" userId="f7dd60c6-8dc4-431f-8c24-6df82462d80c" providerId="ADAL" clId="{62BDC926-B239-4F99-BCA7-8701B4957418}" dt="2022-04-11T07:11:32.358" v="67" actId="20577"/>
        <pc:sldMkLst>
          <pc:docMk/>
          <pc:sldMk cId="1414569804" sldId="280"/>
        </pc:sldMkLst>
        <pc:spChg chg="mod">
          <ac:chgData name="Daniel Kölligan" userId="f7dd60c6-8dc4-431f-8c24-6df82462d80c" providerId="ADAL" clId="{62BDC926-B239-4F99-BCA7-8701B4957418}" dt="2022-04-11T07:11:32.358" v="67" actId="20577"/>
          <ac:spMkLst>
            <pc:docMk/>
            <pc:sldMk cId="1414569804" sldId="280"/>
            <ac:spMk id="3" creationId="{A792228F-4E3A-4748-8453-85185CFA31D5}"/>
          </ac:spMkLst>
        </pc:spChg>
      </pc:sldChg>
      <pc:sldChg chg="modSp mod">
        <pc:chgData name="Daniel Kölligan" userId="f7dd60c6-8dc4-431f-8c24-6df82462d80c" providerId="ADAL" clId="{62BDC926-B239-4F99-BCA7-8701B4957418}" dt="2022-04-12T07:21:13.359" v="804" actId="20577"/>
        <pc:sldMkLst>
          <pc:docMk/>
          <pc:sldMk cId="2537454922" sldId="282"/>
        </pc:sldMkLst>
        <pc:spChg chg="mod">
          <ac:chgData name="Daniel Kölligan" userId="f7dd60c6-8dc4-431f-8c24-6df82462d80c" providerId="ADAL" clId="{62BDC926-B239-4F99-BCA7-8701B4957418}" dt="2022-04-12T07:21:13.359" v="804" actId="20577"/>
          <ac:spMkLst>
            <pc:docMk/>
            <pc:sldMk cId="2537454922" sldId="282"/>
            <ac:spMk id="3" creationId="{A686CFDA-554C-40A6-9E51-8E2EFCAF357D}"/>
          </ac:spMkLst>
        </pc:spChg>
      </pc:sldChg>
      <pc:sldChg chg="modSp mod">
        <pc:chgData name="Daniel Kölligan" userId="f7dd60c6-8dc4-431f-8c24-6df82462d80c" providerId="ADAL" clId="{62BDC926-B239-4F99-BCA7-8701B4957418}" dt="2022-04-11T07:12:37.036" v="120"/>
        <pc:sldMkLst>
          <pc:docMk/>
          <pc:sldMk cId="1613876327" sldId="285"/>
        </pc:sldMkLst>
        <pc:spChg chg="mod">
          <ac:chgData name="Daniel Kölligan" userId="f7dd60c6-8dc4-431f-8c24-6df82462d80c" providerId="ADAL" clId="{62BDC926-B239-4F99-BCA7-8701B4957418}" dt="2022-04-11T07:12:37.036" v="120"/>
          <ac:spMkLst>
            <pc:docMk/>
            <pc:sldMk cId="1613876327" sldId="285"/>
            <ac:spMk id="3" creationId="{396EED74-903C-40F0-91F8-F7602FE08CFD}"/>
          </ac:spMkLst>
        </pc:spChg>
      </pc:sldChg>
      <pc:sldChg chg="modSp mod">
        <pc:chgData name="Daniel Kölligan" userId="f7dd60c6-8dc4-431f-8c24-6df82462d80c" providerId="ADAL" clId="{62BDC926-B239-4F99-BCA7-8701B4957418}" dt="2022-04-11T07:13:49.464" v="199"/>
        <pc:sldMkLst>
          <pc:docMk/>
          <pc:sldMk cId="3819357039" sldId="286"/>
        </pc:sldMkLst>
        <pc:spChg chg="mod">
          <ac:chgData name="Daniel Kölligan" userId="f7dd60c6-8dc4-431f-8c24-6df82462d80c" providerId="ADAL" clId="{62BDC926-B239-4F99-BCA7-8701B4957418}" dt="2022-04-11T07:13:49.464" v="199"/>
          <ac:spMkLst>
            <pc:docMk/>
            <pc:sldMk cId="3819357039" sldId="286"/>
            <ac:spMk id="3" creationId="{86B84154-C0E4-4A2C-AD3B-6A4648653C39}"/>
          </ac:spMkLst>
        </pc:spChg>
      </pc:sldChg>
      <pc:sldChg chg="modSp mod">
        <pc:chgData name="Daniel Kölligan" userId="f7dd60c6-8dc4-431f-8c24-6df82462d80c" providerId="ADAL" clId="{62BDC926-B239-4F99-BCA7-8701B4957418}" dt="2022-04-12T07:21:33.075" v="827" actId="6549"/>
        <pc:sldMkLst>
          <pc:docMk/>
          <pc:sldMk cId="3820266880" sldId="288"/>
        </pc:sldMkLst>
        <pc:spChg chg="mod">
          <ac:chgData name="Daniel Kölligan" userId="f7dd60c6-8dc4-431f-8c24-6df82462d80c" providerId="ADAL" clId="{62BDC926-B239-4F99-BCA7-8701B4957418}" dt="2022-04-12T07:21:33.075" v="827" actId="6549"/>
          <ac:spMkLst>
            <pc:docMk/>
            <pc:sldMk cId="3820266880" sldId="288"/>
            <ac:spMk id="2" creationId="{DC0A274D-3C4F-40FD-B3DD-2DF52988F379}"/>
          </ac:spMkLst>
        </pc:spChg>
      </pc:sldChg>
      <pc:sldChg chg="modSp mod">
        <pc:chgData name="Daniel Kölligan" userId="f7dd60c6-8dc4-431f-8c24-6df82462d80c" providerId="ADAL" clId="{62BDC926-B239-4F99-BCA7-8701B4957418}" dt="2022-04-12T07:21:27.026" v="825" actId="20577"/>
        <pc:sldMkLst>
          <pc:docMk/>
          <pc:sldMk cId="63344119" sldId="289"/>
        </pc:sldMkLst>
        <pc:spChg chg="mod">
          <ac:chgData name="Daniel Kölligan" userId="f7dd60c6-8dc4-431f-8c24-6df82462d80c" providerId="ADAL" clId="{62BDC926-B239-4F99-BCA7-8701B4957418}" dt="2022-04-12T07:21:27.026" v="825" actId="20577"/>
          <ac:spMkLst>
            <pc:docMk/>
            <pc:sldMk cId="63344119" sldId="289"/>
            <ac:spMk id="2" creationId="{CA0F8180-B893-4704-B0D8-2E235D3B2A59}"/>
          </ac:spMkLst>
        </pc:spChg>
      </pc:sldChg>
      <pc:sldChg chg="modSp mod">
        <pc:chgData name="Daniel Kölligan" userId="f7dd60c6-8dc4-431f-8c24-6df82462d80c" providerId="ADAL" clId="{62BDC926-B239-4F99-BCA7-8701B4957418}" dt="2022-04-12T07:21:29.880" v="826" actId="6549"/>
        <pc:sldMkLst>
          <pc:docMk/>
          <pc:sldMk cId="1914605556" sldId="290"/>
        </pc:sldMkLst>
        <pc:spChg chg="mod">
          <ac:chgData name="Daniel Kölligan" userId="f7dd60c6-8dc4-431f-8c24-6df82462d80c" providerId="ADAL" clId="{62BDC926-B239-4F99-BCA7-8701B4957418}" dt="2022-04-12T07:21:29.880" v="826" actId="6549"/>
          <ac:spMkLst>
            <pc:docMk/>
            <pc:sldMk cId="1914605556" sldId="290"/>
            <ac:spMk id="2" creationId="{4AA69EA5-C12D-414A-8968-C877A75ACC79}"/>
          </ac:spMkLst>
        </pc:spChg>
      </pc:sldChg>
      <pc:sldChg chg="modSp mod">
        <pc:chgData name="Daniel Kölligan" userId="f7dd60c6-8dc4-431f-8c24-6df82462d80c" providerId="ADAL" clId="{62BDC926-B239-4F99-BCA7-8701B4957418}" dt="2022-04-12T07:21:36.559" v="828" actId="6549"/>
        <pc:sldMkLst>
          <pc:docMk/>
          <pc:sldMk cId="2100121153" sldId="291"/>
        </pc:sldMkLst>
        <pc:spChg chg="mod">
          <ac:chgData name="Daniel Kölligan" userId="f7dd60c6-8dc4-431f-8c24-6df82462d80c" providerId="ADAL" clId="{62BDC926-B239-4F99-BCA7-8701B4957418}" dt="2022-04-12T07:21:36.559" v="828" actId="6549"/>
          <ac:spMkLst>
            <pc:docMk/>
            <pc:sldMk cId="2100121153" sldId="291"/>
            <ac:spMk id="2" creationId="{66B283FD-2727-4F85-9211-FC37F7F7B6D6}"/>
          </ac:spMkLst>
        </pc:spChg>
      </pc:sldChg>
      <pc:sldChg chg="modSp new mod">
        <pc:chgData name="Daniel Kölligan" userId="f7dd60c6-8dc4-431f-8c24-6df82462d80c" providerId="ADAL" clId="{62BDC926-B239-4F99-BCA7-8701B4957418}" dt="2022-04-11T07:59:04.993" v="774" actId="20577"/>
        <pc:sldMkLst>
          <pc:docMk/>
          <pc:sldMk cId="921559582" sldId="292"/>
        </pc:sldMkLst>
        <pc:spChg chg="mod">
          <ac:chgData name="Daniel Kölligan" userId="f7dd60c6-8dc4-431f-8c24-6df82462d80c" providerId="ADAL" clId="{62BDC926-B239-4F99-BCA7-8701B4957418}" dt="2022-04-11T07:59:04.993" v="774" actId="20577"/>
          <ac:spMkLst>
            <pc:docMk/>
            <pc:sldMk cId="921559582" sldId="292"/>
            <ac:spMk id="3" creationId="{4BF95B40-1167-48B5-855B-E2D2A04D35A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1A1475-2DD2-4C87-9780-FC28F3F0367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04C79B5-693C-46C9-B585-190363D6B5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2296712-A3C2-49DB-8B0E-D705C6BB22BE}"/>
              </a:ext>
            </a:extLst>
          </p:cNvPr>
          <p:cNvSpPr>
            <a:spLocks noGrp="1"/>
          </p:cNvSpPr>
          <p:nvPr>
            <p:ph type="dt" sz="half" idx="10"/>
          </p:nvPr>
        </p:nvSpPr>
        <p:spPr/>
        <p:txBody>
          <a:bodyPr/>
          <a:lstStyle/>
          <a:p>
            <a:fld id="{9C05FA03-C133-4F54-81DE-FBED18F1A50C}" type="datetimeFigureOut">
              <a:rPr lang="de-DE" smtClean="0"/>
              <a:t>12.04.2022</a:t>
            </a:fld>
            <a:endParaRPr lang="de-DE"/>
          </a:p>
        </p:txBody>
      </p:sp>
      <p:sp>
        <p:nvSpPr>
          <p:cNvPr id="5" name="Fußzeilenplatzhalter 4">
            <a:extLst>
              <a:ext uri="{FF2B5EF4-FFF2-40B4-BE49-F238E27FC236}">
                <a16:creationId xmlns:a16="http://schemas.microsoft.com/office/drawing/2014/main" id="{F9BE50F8-95B8-468C-AB93-53B60BB98CC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7847381-A0B8-4FAE-9B83-D49BF3F88CEA}"/>
              </a:ext>
            </a:extLst>
          </p:cNvPr>
          <p:cNvSpPr>
            <a:spLocks noGrp="1"/>
          </p:cNvSpPr>
          <p:nvPr>
            <p:ph type="sldNum" sz="quarter" idx="12"/>
          </p:nvPr>
        </p:nvSpPr>
        <p:spPr/>
        <p:txBody>
          <a:bodyPr/>
          <a:lstStyle/>
          <a:p>
            <a:fld id="{AACCF662-830D-44CD-B7E8-9A8D5450A97D}" type="slidenum">
              <a:rPr lang="de-DE" smtClean="0"/>
              <a:t>‹Nr.›</a:t>
            </a:fld>
            <a:endParaRPr lang="de-DE"/>
          </a:p>
        </p:txBody>
      </p:sp>
    </p:spTree>
    <p:extLst>
      <p:ext uri="{BB962C8B-B14F-4D97-AF65-F5344CB8AC3E}">
        <p14:creationId xmlns:p14="http://schemas.microsoft.com/office/powerpoint/2010/main" val="244716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F78A4A-4594-47F3-A9C6-F8B511A2CD7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DDF910D-3861-44DA-BAD8-4494A979ED8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A3B27A3-0AF0-4C49-80A9-AC66D62D1DA1}"/>
              </a:ext>
            </a:extLst>
          </p:cNvPr>
          <p:cNvSpPr>
            <a:spLocks noGrp="1"/>
          </p:cNvSpPr>
          <p:nvPr>
            <p:ph type="dt" sz="half" idx="10"/>
          </p:nvPr>
        </p:nvSpPr>
        <p:spPr/>
        <p:txBody>
          <a:bodyPr/>
          <a:lstStyle/>
          <a:p>
            <a:fld id="{9C05FA03-C133-4F54-81DE-FBED18F1A50C}" type="datetimeFigureOut">
              <a:rPr lang="de-DE" smtClean="0"/>
              <a:t>12.04.2022</a:t>
            </a:fld>
            <a:endParaRPr lang="de-DE"/>
          </a:p>
        </p:txBody>
      </p:sp>
      <p:sp>
        <p:nvSpPr>
          <p:cNvPr id="5" name="Fußzeilenplatzhalter 4">
            <a:extLst>
              <a:ext uri="{FF2B5EF4-FFF2-40B4-BE49-F238E27FC236}">
                <a16:creationId xmlns:a16="http://schemas.microsoft.com/office/drawing/2014/main" id="{9AF3EF6E-A150-4195-A16B-E792A656742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6C3F7A0-CD75-41BD-B5CC-23D4CD0DBA8E}"/>
              </a:ext>
            </a:extLst>
          </p:cNvPr>
          <p:cNvSpPr>
            <a:spLocks noGrp="1"/>
          </p:cNvSpPr>
          <p:nvPr>
            <p:ph type="sldNum" sz="quarter" idx="12"/>
          </p:nvPr>
        </p:nvSpPr>
        <p:spPr/>
        <p:txBody>
          <a:bodyPr/>
          <a:lstStyle/>
          <a:p>
            <a:fld id="{AACCF662-830D-44CD-B7E8-9A8D5450A97D}" type="slidenum">
              <a:rPr lang="de-DE" smtClean="0"/>
              <a:t>‹Nr.›</a:t>
            </a:fld>
            <a:endParaRPr lang="de-DE"/>
          </a:p>
        </p:txBody>
      </p:sp>
    </p:spTree>
    <p:extLst>
      <p:ext uri="{BB962C8B-B14F-4D97-AF65-F5344CB8AC3E}">
        <p14:creationId xmlns:p14="http://schemas.microsoft.com/office/powerpoint/2010/main" val="4107639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FE61C1A-A99F-4E71-947A-74794A01834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848A3D0F-1A9A-46E2-B218-EBBE5CB9B96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1486809-6D6D-44A7-AE4D-1C2C44F90127}"/>
              </a:ext>
            </a:extLst>
          </p:cNvPr>
          <p:cNvSpPr>
            <a:spLocks noGrp="1"/>
          </p:cNvSpPr>
          <p:nvPr>
            <p:ph type="dt" sz="half" idx="10"/>
          </p:nvPr>
        </p:nvSpPr>
        <p:spPr/>
        <p:txBody>
          <a:bodyPr/>
          <a:lstStyle/>
          <a:p>
            <a:fld id="{9C05FA03-C133-4F54-81DE-FBED18F1A50C}" type="datetimeFigureOut">
              <a:rPr lang="de-DE" smtClean="0"/>
              <a:t>12.04.2022</a:t>
            </a:fld>
            <a:endParaRPr lang="de-DE"/>
          </a:p>
        </p:txBody>
      </p:sp>
      <p:sp>
        <p:nvSpPr>
          <p:cNvPr id="5" name="Fußzeilenplatzhalter 4">
            <a:extLst>
              <a:ext uri="{FF2B5EF4-FFF2-40B4-BE49-F238E27FC236}">
                <a16:creationId xmlns:a16="http://schemas.microsoft.com/office/drawing/2014/main" id="{6EC87D33-2862-4871-84C5-232144F7AA1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4CBB7E9-53DB-492A-AF65-BB0CC54A74D3}"/>
              </a:ext>
            </a:extLst>
          </p:cNvPr>
          <p:cNvSpPr>
            <a:spLocks noGrp="1"/>
          </p:cNvSpPr>
          <p:nvPr>
            <p:ph type="sldNum" sz="quarter" idx="12"/>
          </p:nvPr>
        </p:nvSpPr>
        <p:spPr/>
        <p:txBody>
          <a:bodyPr/>
          <a:lstStyle/>
          <a:p>
            <a:fld id="{AACCF662-830D-44CD-B7E8-9A8D5450A97D}" type="slidenum">
              <a:rPr lang="de-DE" smtClean="0"/>
              <a:t>‹Nr.›</a:t>
            </a:fld>
            <a:endParaRPr lang="de-DE"/>
          </a:p>
        </p:txBody>
      </p:sp>
    </p:spTree>
    <p:extLst>
      <p:ext uri="{BB962C8B-B14F-4D97-AF65-F5344CB8AC3E}">
        <p14:creationId xmlns:p14="http://schemas.microsoft.com/office/powerpoint/2010/main" val="234238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696B55-9B1D-4876-A9C9-526659E6B3E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7F526FD-038B-40CB-80D8-63B3F6B9941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6248C88-BCFE-44D8-8BB0-BFAE44C864D6}"/>
              </a:ext>
            </a:extLst>
          </p:cNvPr>
          <p:cNvSpPr>
            <a:spLocks noGrp="1"/>
          </p:cNvSpPr>
          <p:nvPr>
            <p:ph type="dt" sz="half" idx="10"/>
          </p:nvPr>
        </p:nvSpPr>
        <p:spPr/>
        <p:txBody>
          <a:bodyPr/>
          <a:lstStyle/>
          <a:p>
            <a:fld id="{9C05FA03-C133-4F54-81DE-FBED18F1A50C}" type="datetimeFigureOut">
              <a:rPr lang="de-DE" smtClean="0"/>
              <a:t>12.04.2022</a:t>
            </a:fld>
            <a:endParaRPr lang="de-DE"/>
          </a:p>
        </p:txBody>
      </p:sp>
      <p:sp>
        <p:nvSpPr>
          <p:cNvPr id="5" name="Fußzeilenplatzhalter 4">
            <a:extLst>
              <a:ext uri="{FF2B5EF4-FFF2-40B4-BE49-F238E27FC236}">
                <a16:creationId xmlns:a16="http://schemas.microsoft.com/office/drawing/2014/main" id="{61C050D8-6C18-4E77-B435-8F3CFC1B2E8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DA644C0-DB77-4F31-B201-FF60CAB19668}"/>
              </a:ext>
            </a:extLst>
          </p:cNvPr>
          <p:cNvSpPr>
            <a:spLocks noGrp="1"/>
          </p:cNvSpPr>
          <p:nvPr>
            <p:ph type="sldNum" sz="quarter" idx="12"/>
          </p:nvPr>
        </p:nvSpPr>
        <p:spPr/>
        <p:txBody>
          <a:bodyPr/>
          <a:lstStyle/>
          <a:p>
            <a:fld id="{AACCF662-830D-44CD-B7E8-9A8D5450A97D}" type="slidenum">
              <a:rPr lang="de-DE" smtClean="0"/>
              <a:t>‹Nr.›</a:t>
            </a:fld>
            <a:endParaRPr lang="de-DE"/>
          </a:p>
        </p:txBody>
      </p:sp>
    </p:spTree>
    <p:extLst>
      <p:ext uri="{BB962C8B-B14F-4D97-AF65-F5344CB8AC3E}">
        <p14:creationId xmlns:p14="http://schemas.microsoft.com/office/powerpoint/2010/main" val="218007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8A6BCE-AC98-49B2-A35C-B752835EDE0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45DBB5A4-F5FD-48F7-A1E9-53A77BF5FD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C656987-4098-4E33-9A90-863757AE13AF}"/>
              </a:ext>
            </a:extLst>
          </p:cNvPr>
          <p:cNvSpPr>
            <a:spLocks noGrp="1"/>
          </p:cNvSpPr>
          <p:nvPr>
            <p:ph type="dt" sz="half" idx="10"/>
          </p:nvPr>
        </p:nvSpPr>
        <p:spPr/>
        <p:txBody>
          <a:bodyPr/>
          <a:lstStyle/>
          <a:p>
            <a:fld id="{9C05FA03-C133-4F54-81DE-FBED18F1A50C}" type="datetimeFigureOut">
              <a:rPr lang="de-DE" smtClean="0"/>
              <a:t>12.04.2022</a:t>
            </a:fld>
            <a:endParaRPr lang="de-DE"/>
          </a:p>
        </p:txBody>
      </p:sp>
      <p:sp>
        <p:nvSpPr>
          <p:cNvPr id="5" name="Fußzeilenplatzhalter 4">
            <a:extLst>
              <a:ext uri="{FF2B5EF4-FFF2-40B4-BE49-F238E27FC236}">
                <a16:creationId xmlns:a16="http://schemas.microsoft.com/office/drawing/2014/main" id="{993A981A-EE8E-48F9-A95E-6561ACF25CF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39D0994-5E38-45E9-B794-D3A7DDD351CC}"/>
              </a:ext>
            </a:extLst>
          </p:cNvPr>
          <p:cNvSpPr>
            <a:spLocks noGrp="1"/>
          </p:cNvSpPr>
          <p:nvPr>
            <p:ph type="sldNum" sz="quarter" idx="12"/>
          </p:nvPr>
        </p:nvSpPr>
        <p:spPr/>
        <p:txBody>
          <a:bodyPr/>
          <a:lstStyle/>
          <a:p>
            <a:fld id="{AACCF662-830D-44CD-B7E8-9A8D5450A97D}" type="slidenum">
              <a:rPr lang="de-DE" smtClean="0"/>
              <a:t>‹Nr.›</a:t>
            </a:fld>
            <a:endParaRPr lang="de-DE"/>
          </a:p>
        </p:txBody>
      </p:sp>
    </p:spTree>
    <p:extLst>
      <p:ext uri="{BB962C8B-B14F-4D97-AF65-F5344CB8AC3E}">
        <p14:creationId xmlns:p14="http://schemas.microsoft.com/office/powerpoint/2010/main" val="1613622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63717E-DBAB-4C4E-8E6D-0197E2E0516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F404970-BA80-46A5-9E8D-A19E23F3753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6B20EBD-729C-46C0-B2F6-7E4CCA36F53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C6BA25A-66F4-4088-9725-831A60343A90}"/>
              </a:ext>
            </a:extLst>
          </p:cNvPr>
          <p:cNvSpPr>
            <a:spLocks noGrp="1"/>
          </p:cNvSpPr>
          <p:nvPr>
            <p:ph type="dt" sz="half" idx="10"/>
          </p:nvPr>
        </p:nvSpPr>
        <p:spPr/>
        <p:txBody>
          <a:bodyPr/>
          <a:lstStyle/>
          <a:p>
            <a:fld id="{9C05FA03-C133-4F54-81DE-FBED18F1A50C}" type="datetimeFigureOut">
              <a:rPr lang="de-DE" smtClean="0"/>
              <a:t>12.04.2022</a:t>
            </a:fld>
            <a:endParaRPr lang="de-DE"/>
          </a:p>
        </p:txBody>
      </p:sp>
      <p:sp>
        <p:nvSpPr>
          <p:cNvPr id="6" name="Fußzeilenplatzhalter 5">
            <a:extLst>
              <a:ext uri="{FF2B5EF4-FFF2-40B4-BE49-F238E27FC236}">
                <a16:creationId xmlns:a16="http://schemas.microsoft.com/office/drawing/2014/main" id="{721D6A6C-ACBA-46A4-ABA4-30E1B1C8686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BD9C3A8-C7A4-49F0-AF6F-4555905D9D1A}"/>
              </a:ext>
            </a:extLst>
          </p:cNvPr>
          <p:cNvSpPr>
            <a:spLocks noGrp="1"/>
          </p:cNvSpPr>
          <p:nvPr>
            <p:ph type="sldNum" sz="quarter" idx="12"/>
          </p:nvPr>
        </p:nvSpPr>
        <p:spPr/>
        <p:txBody>
          <a:bodyPr/>
          <a:lstStyle/>
          <a:p>
            <a:fld id="{AACCF662-830D-44CD-B7E8-9A8D5450A97D}" type="slidenum">
              <a:rPr lang="de-DE" smtClean="0"/>
              <a:t>‹Nr.›</a:t>
            </a:fld>
            <a:endParaRPr lang="de-DE"/>
          </a:p>
        </p:txBody>
      </p:sp>
    </p:spTree>
    <p:extLst>
      <p:ext uri="{BB962C8B-B14F-4D97-AF65-F5344CB8AC3E}">
        <p14:creationId xmlns:p14="http://schemas.microsoft.com/office/powerpoint/2010/main" val="174090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8BB0C3-32FE-4051-A397-A08C25668388}"/>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387C59A-838B-4141-8F7C-AE64737646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7296E72-BFF5-4079-A0DF-21C65C946EED}"/>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BDDF6B4-83D8-440C-910E-08A892C626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DE5B5A33-2B88-43B1-8C43-D3BE7762732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E9913EE-5A4A-4FD9-998D-00635A3F78A1}"/>
              </a:ext>
            </a:extLst>
          </p:cNvPr>
          <p:cNvSpPr>
            <a:spLocks noGrp="1"/>
          </p:cNvSpPr>
          <p:nvPr>
            <p:ph type="dt" sz="half" idx="10"/>
          </p:nvPr>
        </p:nvSpPr>
        <p:spPr/>
        <p:txBody>
          <a:bodyPr/>
          <a:lstStyle/>
          <a:p>
            <a:fld id="{9C05FA03-C133-4F54-81DE-FBED18F1A50C}" type="datetimeFigureOut">
              <a:rPr lang="de-DE" smtClean="0"/>
              <a:t>12.04.2022</a:t>
            </a:fld>
            <a:endParaRPr lang="de-DE"/>
          </a:p>
        </p:txBody>
      </p:sp>
      <p:sp>
        <p:nvSpPr>
          <p:cNvPr id="8" name="Fußzeilenplatzhalter 7">
            <a:extLst>
              <a:ext uri="{FF2B5EF4-FFF2-40B4-BE49-F238E27FC236}">
                <a16:creationId xmlns:a16="http://schemas.microsoft.com/office/drawing/2014/main" id="{575D7C48-EF9E-4D4A-AB74-C31BA3CF7A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AD4359B-8EC1-4260-81C3-BB686B8D3EC7}"/>
              </a:ext>
            </a:extLst>
          </p:cNvPr>
          <p:cNvSpPr>
            <a:spLocks noGrp="1"/>
          </p:cNvSpPr>
          <p:nvPr>
            <p:ph type="sldNum" sz="quarter" idx="12"/>
          </p:nvPr>
        </p:nvSpPr>
        <p:spPr/>
        <p:txBody>
          <a:bodyPr/>
          <a:lstStyle/>
          <a:p>
            <a:fld id="{AACCF662-830D-44CD-B7E8-9A8D5450A97D}" type="slidenum">
              <a:rPr lang="de-DE" smtClean="0"/>
              <a:t>‹Nr.›</a:t>
            </a:fld>
            <a:endParaRPr lang="de-DE"/>
          </a:p>
        </p:txBody>
      </p:sp>
    </p:spTree>
    <p:extLst>
      <p:ext uri="{BB962C8B-B14F-4D97-AF65-F5344CB8AC3E}">
        <p14:creationId xmlns:p14="http://schemas.microsoft.com/office/powerpoint/2010/main" val="2637380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5E956C-ADA1-4251-A406-4A71761381A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A131F8E-9B49-4433-A8C9-07D5D0BE812E}"/>
              </a:ext>
            </a:extLst>
          </p:cNvPr>
          <p:cNvSpPr>
            <a:spLocks noGrp="1"/>
          </p:cNvSpPr>
          <p:nvPr>
            <p:ph type="dt" sz="half" idx="10"/>
          </p:nvPr>
        </p:nvSpPr>
        <p:spPr/>
        <p:txBody>
          <a:bodyPr/>
          <a:lstStyle/>
          <a:p>
            <a:fld id="{9C05FA03-C133-4F54-81DE-FBED18F1A50C}" type="datetimeFigureOut">
              <a:rPr lang="de-DE" smtClean="0"/>
              <a:t>12.04.2022</a:t>
            </a:fld>
            <a:endParaRPr lang="de-DE"/>
          </a:p>
        </p:txBody>
      </p:sp>
      <p:sp>
        <p:nvSpPr>
          <p:cNvPr id="4" name="Fußzeilenplatzhalter 3">
            <a:extLst>
              <a:ext uri="{FF2B5EF4-FFF2-40B4-BE49-F238E27FC236}">
                <a16:creationId xmlns:a16="http://schemas.microsoft.com/office/drawing/2014/main" id="{EEC57CB7-1AB5-4722-B203-03258D8D3E82}"/>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7134726F-6710-4C6A-8100-2953CFBEB8C4}"/>
              </a:ext>
            </a:extLst>
          </p:cNvPr>
          <p:cNvSpPr>
            <a:spLocks noGrp="1"/>
          </p:cNvSpPr>
          <p:nvPr>
            <p:ph type="sldNum" sz="quarter" idx="12"/>
          </p:nvPr>
        </p:nvSpPr>
        <p:spPr/>
        <p:txBody>
          <a:bodyPr/>
          <a:lstStyle/>
          <a:p>
            <a:fld id="{AACCF662-830D-44CD-B7E8-9A8D5450A97D}" type="slidenum">
              <a:rPr lang="de-DE" smtClean="0"/>
              <a:t>‹Nr.›</a:t>
            </a:fld>
            <a:endParaRPr lang="de-DE"/>
          </a:p>
        </p:txBody>
      </p:sp>
    </p:spTree>
    <p:extLst>
      <p:ext uri="{BB962C8B-B14F-4D97-AF65-F5344CB8AC3E}">
        <p14:creationId xmlns:p14="http://schemas.microsoft.com/office/powerpoint/2010/main" val="2204800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9639206-CB9E-418D-BD56-39EABF39D972}"/>
              </a:ext>
            </a:extLst>
          </p:cNvPr>
          <p:cNvSpPr>
            <a:spLocks noGrp="1"/>
          </p:cNvSpPr>
          <p:nvPr>
            <p:ph type="dt" sz="half" idx="10"/>
          </p:nvPr>
        </p:nvSpPr>
        <p:spPr/>
        <p:txBody>
          <a:bodyPr/>
          <a:lstStyle/>
          <a:p>
            <a:fld id="{9C05FA03-C133-4F54-81DE-FBED18F1A50C}" type="datetimeFigureOut">
              <a:rPr lang="de-DE" smtClean="0"/>
              <a:t>12.04.2022</a:t>
            </a:fld>
            <a:endParaRPr lang="de-DE"/>
          </a:p>
        </p:txBody>
      </p:sp>
      <p:sp>
        <p:nvSpPr>
          <p:cNvPr id="3" name="Fußzeilenplatzhalter 2">
            <a:extLst>
              <a:ext uri="{FF2B5EF4-FFF2-40B4-BE49-F238E27FC236}">
                <a16:creationId xmlns:a16="http://schemas.microsoft.com/office/drawing/2014/main" id="{ADC76DDE-D682-460F-B925-7E27DD8D8F0C}"/>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D2BCBD7D-9D91-468C-8596-05B9112B46AE}"/>
              </a:ext>
            </a:extLst>
          </p:cNvPr>
          <p:cNvSpPr>
            <a:spLocks noGrp="1"/>
          </p:cNvSpPr>
          <p:nvPr>
            <p:ph type="sldNum" sz="quarter" idx="12"/>
          </p:nvPr>
        </p:nvSpPr>
        <p:spPr/>
        <p:txBody>
          <a:bodyPr/>
          <a:lstStyle/>
          <a:p>
            <a:fld id="{AACCF662-830D-44CD-B7E8-9A8D5450A97D}" type="slidenum">
              <a:rPr lang="de-DE" smtClean="0"/>
              <a:t>‹Nr.›</a:t>
            </a:fld>
            <a:endParaRPr lang="de-DE"/>
          </a:p>
        </p:txBody>
      </p:sp>
    </p:spTree>
    <p:extLst>
      <p:ext uri="{BB962C8B-B14F-4D97-AF65-F5344CB8AC3E}">
        <p14:creationId xmlns:p14="http://schemas.microsoft.com/office/powerpoint/2010/main" val="53133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548416-B9E5-4016-8F8C-C95DFF4818A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2F4C4063-D345-4F7D-B1A8-2F65361976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F23C221B-61FB-43A2-85CC-37C4A5AED9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1212921-E1BA-4A1D-B5FB-E14BC162337F}"/>
              </a:ext>
            </a:extLst>
          </p:cNvPr>
          <p:cNvSpPr>
            <a:spLocks noGrp="1"/>
          </p:cNvSpPr>
          <p:nvPr>
            <p:ph type="dt" sz="half" idx="10"/>
          </p:nvPr>
        </p:nvSpPr>
        <p:spPr/>
        <p:txBody>
          <a:bodyPr/>
          <a:lstStyle/>
          <a:p>
            <a:fld id="{9C05FA03-C133-4F54-81DE-FBED18F1A50C}" type="datetimeFigureOut">
              <a:rPr lang="de-DE" smtClean="0"/>
              <a:t>12.04.2022</a:t>
            </a:fld>
            <a:endParaRPr lang="de-DE"/>
          </a:p>
        </p:txBody>
      </p:sp>
      <p:sp>
        <p:nvSpPr>
          <p:cNvPr id="6" name="Fußzeilenplatzhalter 5">
            <a:extLst>
              <a:ext uri="{FF2B5EF4-FFF2-40B4-BE49-F238E27FC236}">
                <a16:creationId xmlns:a16="http://schemas.microsoft.com/office/drawing/2014/main" id="{0785AF05-1DF6-43E4-B235-34D4271C151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4361D56-D9D8-45CD-9EE4-BE216A81B69B}"/>
              </a:ext>
            </a:extLst>
          </p:cNvPr>
          <p:cNvSpPr>
            <a:spLocks noGrp="1"/>
          </p:cNvSpPr>
          <p:nvPr>
            <p:ph type="sldNum" sz="quarter" idx="12"/>
          </p:nvPr>
        </p:nvSpPr>
        <p:spPr/>
        <p:txBody>
          <a:bodyPr/>
          <a:lstStyle/>
          <a:p>
            <a:fld id="{AACCF662-830D-44CD-B7E8-9A8D5450A97D}" type="slidenum">
              <a:rPr lang="de-DE" smtClean="0"/>
              <a:t>‹Nr.›</a:t>
            </a:fld>
            <a:endParaRPr lang="de-DE"/>
          </a:p>
        </p:txBody>
      </p:sp>
    </p:spTree>
    <p:extLst>
      <p:ext uri="{BB962C8B-B14F-4D97-AF65-F5344CB8AC3E}">
        <p14:creationId xmlns:p14="http://schemas.microsoft.com/office/powerpoint/2010/main" val="333084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2A93B8-70FA-4B11-B0A5-5CF9A560516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F9FD92F-2F06-46D5-944B-0B720FB9BF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CC546C0-E134-4BFA-8D23-5DEDE2A4EA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C540B23-A7B4-47AB-BBCB-0A1E44CE6970}"/>
              </a:ext>
            </a:extLst>
          </p:cNvPr>
          <p:cNvSpPr>
            <a:spLocks noGrp="1"/>
          </p:cNvSpPr>
          <p:nvPr>
            <p:ph type="dt" sz="half" idx="10"/>
          </p:nvPr>
        </p:nvSpPr>
        <p:spPr/>
        <p:txBody>
          <a:bodyPr/>
          <a:lstStyle/>
          <a:p>
            <a:fld id="{9C05FA03-C133-4F54-81DE-FBED18F1A50C}" type="datetimeFigureOut">
              <a:rPr lang="de-DE" smtClean="0"/>
              <a:t>12.04.2022</a:t>
            </a:fld>
            <a:endParaRPr lang="de-DE"/>
          </a:p>
        </p:txBody>
      </p:sp>
      <p:sp>
        <p:nvSpPr>
          <p:cNvPr id="6" name="Fußzeilenplatzhalter 5">
            <a:extLst>
              <a:ext uri="{FF2B5EF4-FFF2-40B4-BE49-F238E27FC236}">
                <a16:creationId xmlns:a16="http://schemas.microsoft.com/office/drawing/2014/main" id="{A4DDE79E-BE72-45C3-B37E-A61FEF64F77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E220C81-99CC-4E6B-BDA9-047E0EFEA9C1}"/>
              </a:ext>
            </a:extLst>
          </p:cNvPr>
          <p:cNvSpPr>
            <a:spLocks noGrp="1"/>
          </p:cNvSpPr>
          <p:nvPr>
            <p:ph type="sldNum" sz="quarter" idx="12"/>
          </p:nvPr>
        </p:nvSpPr>
        <p:spPr/>
        <p:txBody>
          <a:bodyPr/>
          <a:lstStyle/>
          <a:p>
            <a:fld id="{AACCF662-830D-44CD-B7E8-9A8D5450A97D}" type="slidenum">
              <a:rPr lang="de-DE" smtClean="0"/>
              <a:t>‹Nr.›</a:t>
            </a:fld>
            <a:endParaRPr lang="de-DE"/>
          </a:p>
        </p:txBody>
      </p:sp>
    </p:spTree>
    <p:extLst>
      <p:ext uri="{BB962C8B-B14F-4D97-AF65-F5344CB8AC3E}">
        <p14:creationId xmlns:p14="http://schemas.microsoft.com/office/powerpoint/2010/main" val="269356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44D5D1B-F964-4764-B250-C925F05F85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60F50A4-647D-4537-B90E-52578FCCED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B8667AA-21F5-4218-832A-61D501E8DB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5FA03-C133-4F54-81DE-FBED18F1A50C}" type="datetimeFigureOut">
              <a:rPr lang="de-DE" smtClean="0"/>
              <a:t>12.04.2022</a:t>
            </a:fld>
            <a:endParaRPr lang="de-DE"/>
          </a:p>
        </p:txBody>
      </p:sp>
      <p:sp>
        <p:nvSpPr>
          <p:cNvPr id="5" name="Fußzeilenplatzhalter 4">
            <a:extLst>
              <a:ext uri="{FF2B5EF4-FFF2-40B4-BE49-F238E27FC236}">
                <a16:creationId xmlns:a16="http://schemas.microsoft.com/office/drawing/2014/main" id="{378285F5-32FC-4621-AF50-77F82B1248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84D07F3-57BA-4418-982A-34A3D05B3E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CCF662-830D-44CD-B7E8-9A8D5450A97D}" type="slidenum">
              <a:rPr lang="de-DE" smtClean="0"/>
              <a:t>‹Nr.›</a:t>
            </a:fld>
            <a:endParaRPr lang="de-DE"/>
          </a:p>
        </p:txBody>
      </p:sp>
    </p:spTree>
    <p:extLst>
      <p:ext uri="{BB962C8B-B14F-4D97-AF65-F5344CB8AC3E}">
        <p14:creationId xmlns:p14="http://schemas.microsoft.com/office/powerpoint/2010/main" val="3540554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AB806-1784-4AF6-AC7E-99632EBAEE6B}"/>
              </a:ext>
            </a:extLst>
          </p:cNvPr>
          <p:cNvSpPr>
            <a:spLocks noGrp="1"/>
          </p:cNvSpPr>
          <p:nvPr>
            <p:ph type="ctrTitle"/>
          </p:nvPr>
        </p:nvSpPr>
        <p:spPr/>
        <p:txBody>
          <a:bodyPr/>
          <a:lstStyle/>
          <a:p>
            <a:r>
              <a:rPr lang="de-DE" dirty="0" err="1"/>
              <a:t>Iuppiter</a:t>
            </a:r>
            <a:r>
              <a:rPr lang="de-DE" dirty="0"/>
              <a:t>, Zeus und unregelmäßige Verben</a:t>
            </a:r>
          </a:p>
        </p:txBody>
      </p:sp>
      <p:sp>
        <p:nvSpPr>
          <p:cNvPr id="3" name="Untertitel 2">
            <a:extLst>
              <a:ext uri="{FF2B5EF4-FFF2-40B4-BE49-F238E27FC236}">
                <a16:creationId xmlns:a16="http://schemas.microsoft.com/office/drawing/2014/main" id="{9F170EF4-E35F-4471-968E-4B6F2476BC10}"/>
              </a:ext>
            </a:extLst>
          </p:cNvPr>
          <p:cNvSpPr>
            <a:spLocks noGrp="1"/>
          </p:cNvSpPr>
          <p:nvPr>
            <p:ph type="subTitle" idx="1"/>
          </p:nvPr>
        </p:nvSpPr>
        <p:spPr/>
        <p:txBody>
          <a:bodyPr>
            <a:normAutofit fontScale="85000" lnSpcReduction="20000"/>
          </a:bodyPr>
          <a:lstStyle/>
          <a:p>
            <a:r>
              <a:rPr lang="de-DE" dirty="0"/>
              <a:t>Sprachgeschichte und Sprachvergleich im altsprachlichen Unterricht</a:t>
            </a:r>
          </a:p>
          <a:p>
            <a:endParaRPr lang="de-DE" dirty="0"/>
          </a:p>
          <a:p>
            <a:r>
              <a:rPr lang="de-DE" dirty="0"/>
              <a:t>Daniel Kölligan</a:t>
            </a:r>
          </a:p>
          <a:p>
            <a:br>
              <a:rPr lang="de-DE" dirty="0"/>
            </a:br>
            <a:r>
              <a:rPr lang="de-DE" dirty="0"/>
              <a:t>Julius-Maximilians-Universität Würzburg</a:t>
            </a:r>
          </a:p>
        </p:txBody>
      </p:sp>
      <p:pic>
        <p:nvPicPr>
          <p:cNvPr id="1026" name="Picture 2">
            <a:extLst>
              <a:ext uri="{FF2B5EF4-FFF2-40B4-BE49-F238E27FC236}">
                <a16:creationId xmlns:a16="http://schemas.microsoft.com/office/drawing/2014/main" id="{D66987A3-0FE8-4646-8BAE-5C66E19CC2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99682" cy="1025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8350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FE32AB-B4E1-4F59-B36F-C8B5423BE2CF}"/>
              </a:ext>
            </a:extLst>
          </p:cNvPr>
          <p:cNvSpPr>
            <a:spLocks noGrp="1"/>
          </p:cNvSpPr>
          <p:nvPr>
            <p:ph type="title"/>
          </p:nvPr>
        </p:nvSpPr>
        <p:spPr/>
        <p:txBody>
          <a:bodyPr/>
          <a:lstStyle/>
          <a:p>
            <a:r>
              <a:rPr lang="de-DE" dirty="0" err="1"/>
              <a:t>Iuppiter</a:t>
            </a:r>
            <a:endParaRPr lang="de-DE" dirty="0"/>
          </a:p>
        </p:txBody>
      </p:sp>
      <p:sp>
        <p:nvSpPr>
          <p:cNvPr id="3" name="Inhaltsplatzhalter 2">
            <a:extLst>
              <a:ext uri="{FF2B5EF4-FFF2-40B4-BE49-F238E27FC236}">
                <a16:creationId xmlns:a16="http://schemas.microsoft.com/office/drawing/2014/main" id="{B54A928E-96F7-4634-B2E7-A6DDE1F997E1}"/>
              </a:ext>
            </a:extLst>
          </p:cNvPr>
          <p:cNvSpPr>
            <a:spLocks noGrp="1"/>
          </p:cNvSpPr>
          <p:nvPr>
            <p:ph idx="1"/>
          </p:nvPr>
        </p:nvSpPr>
        <p:spPr>
          <a:xfrm>
            <a:off x="830179" y="1825625"/>
            <a:ext cx="10515600" cy="4351338"/>
          </a:xfrm>
        </p:spPr>
        <p:txBody>
          <a:bodyPr>
            <a:normAutofit fontScale="92500" lnSpcReduction="20000"/>
          </a:bodyPr>
          <a:lstStyle/>
          <a:p>
            <a:r>
              <a:rPr lang="de-DE" dirty="0"/>
              <a:t>Weiterer Vergleich: ai. </a:t>
            </a:r>
            <a:r>
              <a:rPr lang="de-DE" i="1" dirty="0" err="1"/>
              <a:t>Dyaus</a:t>
            </a:r>
            <a:r>
              <a:rPr lang="de-DE" i="1" dirty="0"/>
              <a:t>̣ </a:t>
            </a:r>
            <a:r>
              <a:rPr lang="de-DE" i="1" dirty="0" err="1"/>
              <a:t>pitar</a:t>
            </a:r>
            <a:r>
              <a:rPr lang="de-DE" i="1" dirty="0"/>
              <a:t>-</a:t>
            </a:r>
            <a:r>
              <a:rPr lang="de-DE" dirty="0"/>
              <a:t> ‚Vater Himmel‘ </a:t>
            </a:r>
          </a:p>
          <a:p>
            <a:pPr lvl="1" algn="just"/>
            <a:r>
              <a:rPr lang="de-DE" dirty="0" err="1"/>
              <a:t>Rigveda</a:t>
            </a:r>
            <a:r>
              <a:rPr lang="de-DE" dirty="0"/>
              <a:t> 4.1.10 </a:t>
            </a:r>
            <a:r>
              <a:rPr lang="de-DE" b="0" i="1" dirty="0" err="1">
                <a:effectLst/>
                <a:latin typeface="Times New Roman" panose="02020603050405020304" pitchFamily="18" charset="0"/>
                <a:cs typeface="Times New Roman" panose="02020603050405020304" pitchFamily="18" charset="0"/>
              </a:rPr>
              <a:t>dyaúṣ</a:t>
            </a:r>
            <a:r>
              <a:rPr lang="de-DE" b="0" i="1" dirty="0">
                <a:effectLst/>
                <a:latin typeface="Times New Roman" panose="02020603050405020304" pitchFamily="18" charset="0"/>
                <a:cs typeface="Times New Roman" panose="02020603050405020304" pitchFamily="18" charset="0"/>
              </a:rPr>
              <a:t> </a:t>
            </a:r>
            <a:r>
              <a:rPr lang="de-DE" b="0" i="1" dirty="0" err="1">
                <a:effectLst/>
                <a:latin typeface="Times New Roman" panose="02020603050405020304" pitchFamily="18" charset="0"/>
                <a:cs typeface="Times New Roman" panose="02020603050405020304" pitchFamily="18" charset="0"/>
              </a:rPr>
              <a:t>pitā</a:t>
            </a:r>
            <a:r>
              <a:rPr lang="de-DE" b="0" i="1" dirty="0">
                <a:effectLst/>
                <a:latin typeface="Times New Roman" panose="02020603050405020304" pitchFamily="18" charset="0"/>
                <a:cs typeface="Times New Roman" panose="02020603050405020304" pitchFamily="18" charset="0"/>
              </a:rPr>
              <a:t>́ </a:t>
            </a:r>
            <a:r>
              <a:rPr lang="de-DE" b="0" i="1" dirty="0" err="1">
                <a:effectLst/>
                <a:latin typeface="Times New Roman" panose="02020603050405020304" pitchFamily="18" charset="0"/>
                <a:cs typeface="Times New Roman" panose="02020603050405020304" pitchFamily="18" charset="0"/>
              </a:rPr>
              <a:t>janitā</a:t>
            </a:r>
            <a:r>
              <a:rPr lang="de-DE" b="0" i="1" dirty="0">
                <a:effectLst/>
                <a:latin typeface="Times New Roman" panose="02020603050405020304" pitchFamily="18" charset="0"/>
                <a:cs typeface="Times New Roman" panose="02020603050405020304" pitchFamily="18" charset="0"/>
              </a:rPr>
              <a:t>́ </a:t>
            </a:r>
            <a:r>
              <a:rPr lang="de-DE" dirty="0"/>
              <a:t>‚der Vater und Erzeuger Himmel‘</a:t>
            </a:r>
          </a:p>
          <a:p>
            <a:pPr algn="just"/>
            <a:r>
              <a:rPr lang="de-DE" b="0" dirty="0">
                <a:effectLst/>
                <a:cs typeface="Times New Roman" panose="02020603050405020304" pitchFamily="18" charset="0"/>
              </a:rPr>
              <a:t>Entsprechungen und </a:t>
            </a:r>
            <a:r>
              <a:rPr lang="de-DE" b="0" dirty="0" err="1">
                <a:effectLst/>
                <a:cs typeface="Times New Roman" panose="02020603050405020304" pitchFamily="18" charset="0"/>
              </a:rPr>
              <a:t>Rekonstrukte</a:t>
            </a:r>
            <a:r>
              <a:rPr lang="de-DE" b="0" dirty="0">
                <a:effectLst/>
                <a:cs typeface="Times New Roman" panose="02020603050405020304" pitchFamily="18" charset="0"/>
              </a:rPr>
              <a:t>:</a:t>
            </a:r>
          </a:p>
          <a:p>
            <a:pPr lvl="1" algn="just"/>
            <a:r>
              <a:rPr lang="de-DE" b="0" dirty="0">
                <a:effectLst/>
                <a:cs typeface="Times New Roman" panose="02020603050405020304" pitchFamily="18" charset="0"/>
              </a:rPr>
              <a:t>ai. </a:t>
            </a:r>
            <a:r>
              <a:rPr lang="de-DE" b="0" i="1" dirty="0" err="1">
                <a:effectLst/>
                <a:cs typeface="Times New Roman" panose="02020603050405020304" pitchFamily="18" charset="0"/>
              </a:rPr>
              <a:t>dy</a:t>
            </a:r>
            <a:r>
              <a:rPr lang="de-DE" b="0" i="1" dirty="0">
                <a:effectLst/>
                <a:cs typeface="Times New Roman" panose="02020603050405020304" pitchFamily="18" charset="0"/>
              </a:rPr>
              <a:t>-</a:t>
            </a:r>
            <a:r>
              <a:rPr lang="de-DE" b="0" dirty="0">
                <a:effectLst/>
                <a:cs typeface="Times New Roman" panose="02020603050405020304" pitchFamily="18" charset="0"/>
              </a:rPr>
              <a:t> : lat. </a:t>
            </a:r>
            <a:r>
              <a:rPr lang="de-DE" b="0" i="1" dirty="0">
                <a:effectLst/>
                <a:cs typeface="Times New Roman" panose="02020603050405020304" pitchFamily="18" charset="0"/>
              </a:rPr>
              <a:t>i</a:t>
            </a:r>
            <a:r>
              <a:rPr lang="de-DE" b="0" dirty="0">
                <a:effectLst/>
                <a:cs typeface="Times New Roman" panose="02020603050405020304" pitchFamily="18" charset="0"/>
              </a:rPr>
              <a:t>- : gr. </a:t>
            </a:r>
            <a:r>
              <a:rPr lang="el-GR" b="0" dirty="0">
                <a:effectLst/>
                <a:cs typeface="Times New Roman" panose="02020603050405020304" pitchFamily="18" charset="0"/>
              </a:rPr>
              <a:t>ζ </a:t>
            </a:r>
            <a:r>
              <a:rPr lang="de-DE" b="0" dirty="0">
                <a:effectLst/>
                <a:cs typeface="Times New Roman" panose="02020603050405020304" pitchFamily="18" charset="0"/>
              </a:rPr>
              <a:t>[</a:t>
            </a:r>
            <a:r>
              <a:rPr lang="de-DE" b="0" dirty="0" err="1">
                <a:effectLst/>
                <a:cs typeface="Times New Roman" panose="02020603050405020304" pitchFamily="18" charset="0"/>
              </a:rPr>
              <a:t>dz</a:t>
            </a:r>
            <a:r>
              <a:rPr lang="de-DE" b="0" dirty="0">
                <a:effectLst/>
                <a:cs typeface="Times New Roman" panose="02020603050405020304" pitchFamily="18" charset="0"/>
              </a:rPr>
              <a:t>] : *</a:t>
            </a:r>
            <a:r>
              <a:rPr lang="de-DE" b="0" i="1" dirty="0" err="1">
                <a:effectLst/>
                <a:cs typeface="Times New Roman" panose="02020603050405020304" pitchFamily="18" charset="0"/>
              </a:rPr>
              <a:t>dy</a:t>
            </a:r>
            <a:endParaRPr lang="de-DE" b="0" dirty="0">
              <a:effectLst/>
              <a:cs typeface="Times New Roman" panose="02020603050405020304" pitchFamily="18" charset="0"/>
            </a:endParaRPr>
          </a:p>
          <a:p>
            <a:pPr lvl="1" algn="just"/>
            <a:r>
              <a:rPr lang="de-DE" b="0" dirty="0">
                <a:effectLst/>
                <a:cs typeface="Times New Roman" panose="02020603050405020304" pitchFamily="18" charset="0"/>
              </a:rPr>
              <a:t>ai. </a:t>
            </a:r>
            <a:r>
              <a:rPr lang="de-DE" b="0" i="1" dirty="0">
                <a:effectLst/>
                <a:cs typeface="Times New Roman" panose="02020603050405020304" pitchFamily="18" charset="0"/>
              </a:rPr>
              <a:t>au</a:t>
            </a:r>
            <a:r>
              <a:rPr lang="de-DE" b="0" dirty="0">
                <a:effectLst/>
                <a:cs typeface="Times New Roman" panose="02020603050405020304" pitchFamily="18" charset="0"/>
              </a:rPr>
              <a:t> : lat. </a:t>
            </a:r>
            <a:r>
              <a:rPr lang="de-DE" b="0" i="1" dirty="0" err="1">
                <a:effectLst/>
                <a:cs typeface="Times New Roman" panose="02020603050405020304" pitchFamily="18" charset="0"/>
              </a:rPr>
              <a:t>ov</a:t>
            </a:r>
            <a:r>
              <a:rPr lang="de-DE" b="0" i="1" dirty="0">
                <a:effectLst/>
                <a:cs typeface="Times New Roman" panose="02020603050405020304" pitchFamily="18" charset="0"/>
              </a:rPr>
              <a:t>/ū</a:t>
            </a:r>
            <a:r>
              <a:rPr lang="de-DE" b="0" dirty="0">
                <a:effectLst/>
                <a:cs typeface="Times New Roman" panose="02020603050405020304" pitchFamily="18" charset="0"/>
              </a:rPr>
              <a:t> : gr. </a:t>
            </a:r>
            <a:r>
              <a:rPr lang="el-GR" b="0" dirty="0">
                <a:effectLst/>
                <a:cs typeface="Times New Roman" panose="02020603050405020304" pitchFamily="18" charset="0"/>
              </a:rPr>
              <a:t>ευ </a:t>
            </a:r>
            <a:r>
              <a:rPr lang="de-DE" b="0" dirty="0">
                <a:effectLst/>
                <a:cs typeface="Times New Roman" panose="02020603050405020304" pitchFamily="18" charset="0"/>
              </a:rPr>
              <a:t>: *</a:t>
            </a:r>
            <a:r>
              <a:rPr lang="de-DE" b="0" i="1" dirty="0">
                <a:effectLst/>
                <a:cs typeface="Times New Roman" panose="02020603050405020304" pitchFamily="18" charset="0"/>
              </a:rPr>
              <a:t>ē/</a:t>
            </a:r>
            <a:r>
              <a:rPr lang="de-DE" b="0" i="1" dirty="0" err="1">
                <a:effectLst/>
                <a:cs typeface="Times New Roman" panose="02020603050405020304" pitchFamily="18" charset="0"/>
              </a:rPr>
              <a:t>eu</a:t>
            </a:r>
            <a:endParaRPr lang="de-DE" b="0" i="1" dirty="0">
              <a:effectLst/>
              <a:cs typeface="Times New Roman" panose="02020603050405020304" pitchFamily="18" charset="0"/>
            </a:endParaRPr>
          </a:p>
          <a:p>
            <a:pPr lvl="1" algn="just"/>
            <a:r>
              <a:rPr lang="de-DE" dirty="0">
                <a:cs typeface="Times New Roman" panose="02020603050405020304" pitchFamily="18" charset="0"/>
              </a:rPr>
              <a:t>usf.</a:t>
            </a:r>
          </a:p>
          <a:p>
            <a:pPr lvl="1" algn="just"/>
            <a:r>
              <a:rPr lang="de-DE" b="0" dirty="0">
                <a:effectLst/>
                <a:cs typeface="Times New Roman" panose="02020603050405020304" pitchFamily="18" charset="0"/>
              </a:rPr>
              <a:t>&gt;&gt; *</a:t>
            </a:r>
            <a:r>
              <a:rPr lang="de-DE" b="0" i="1" dirty="0" err="1">
                <a:effectLst/>
                <a:cs typeface="Times New Roman" panose="02020603050405020304" pitchFamily="18" charset="0"/>
              </a:rPr>
              <a:t>di̯eu</a:t>
            </a:r>
            <a:r>
              <a:rPr lang="de-DE" b="0" i="1" dirty="0">
                <a:effectLst/>
                <a:cs typeface="Times New Roman" panose="02020603050405020304" pitchFamily="18" charset="0"/>
              </a:rPr>
              <a:t>̯ pǝ</a:t>
            </a:r>
            <a:r>
              <a:rPr lang="de-DE" b="0" i="1" baseline="-25000" dirty="0">
                <a:effectLst/>
                <a:cs typeface="Times New Roman" panose="02020603050405020304" pitchFamily="18" charset="0"/>
              </a:rPr>
              <a:t>2</a:t>
            </a:r>
            <a:r>
              <a:rPr lang="de-DE" b="0" i="1" dirty="0">
                <a:effectLst/>
                <a:cs typeface="Times New Roman" panose="02020603050405020304" pitchFamily="18" charset="0"/>
              </a:rPr>
              <a:t>ter!</a:t>
            </a:r>
          </a:p>
          <a:p>
            <a:pPr algn="just"/>
            <a:r>
              <a:rPr lang="de-DE" dirty="0">
                <a:cs typeface="Times New Roman" panose="02020603050405020304" pitchFamily="18" charset="0"/>
              </a:rPr>
              <a:t>Im Lateinischen Vokativform auch als Nominativ verwendet.</a:t>
            </a:r>
          </a:p>
          <a:p>
            <a:pPr algn="just"/>
            <a:r>
              <a:rPr lang="de-DE" dirty="0">
                <a:cs typeface="Times New Roman" panose="02020603050405020304" pitchFamily="18" charset="0"/>
              </a:rPr>
              <a:t>Akk. </a:t>
            </a:r>
            <a:r>
              <a:rPr lang="de-DE" dirty="0" err="1">
                <a:cs typeface="Times New Roman" panose="02020603050405020304" pitchFamily="18" charset="0"/>
              </a:rPr>
              <a:t>Sg</a:t>
            </a:r>
            <a:r>
              <a:rPr lang="de-DE" dirty="0">
                <a:cs typeface="Times New Roman" panose="02020603050405020304" pitchFamily="18" charset="0"/>
              </a:rPr>
              <a:t>. von ai. </a:t>
            </a:r>
            <a:r>
              <a:rPr lang="de-DE" i="1" dirty="0" err="1">
                <a:cs typeface="Times New Roman" panose="02020603050405020304" pitchFamily="18" charset="0"/>
              </a:rPr>
              <a:t>dyaus</a:t>
            </a:r>
            <a:r>
              <a:rPr lang="de-DE" i="1" dirty="0">
                <a:cs typeface="Times New Roman" panose="02020603050405020304" pitchFamily="18" charset="0"/>
              </a:rPr>
              <a:t>̣</a:t>
            </a:r>
            <a:r>
              <a:rPr lang="de-DE" dirty="0">
                <a:cs typeface="Times New Roman" panose="02020603050405020304" pitchFamily="18" charset="0"/>
              </a:rPr>
              <a:t> : </a:t>
            </a:r>
            <a:r>
              <a:rPr lang="de-DE" i="1" dirty="0" err="1">
                <a:cs typeface="Times New Roman" panose="02020603050405020304" pitchFamily="18" charset="0"/>
              </a:rPr>
              <a:t>d</a:t>
            </a:r>
            <a:r>
              <a:rPr lang="de-DE" i="1" baseline="-25000" dirty="0" err="1">
                <a:cs typeface="Times New Roman" panose="02020603050405020304" pitchFamily="18" charset="0"/>
              </a:rPr>
              <a:t>i</a:t>
            </a:r>
            <a:r>
              <a:rPr lang="de-DE" i="1" dirty="0" err="1">
                <a:cs typeface="Times New Roman" panose="02020603050405020304" pitchFamily="18" charset="0"/>
              </a:rPr>
              <a:t>yām</a:t>
            </a:r>
            <a:r>
              <a:rPr lang="de-DE" dirty="0">
                <a:cs typeface="Times New Roman" panose="02020603050405020304" pitchFamily="18" charset="0"/>
              </a:rPr>
              <a:t> = lat. </a:t>
            </a:r>
            <a:r>
              <a:rPr lang="de-DE" i="1" dirty="0" err="1">
                <a:cs typeface="Times New Roman" panose="02020603050405020304" pitchFamily="18" charset="0"/>
              </a:rPr>
              <a:t>diēm</a:t>
            </a:r>
            <a:r>
              <a:rPr lang="de-DE" dirty="0">
                <a:cs typeface="Times New Roman" panose="02020603050405020304" pitchFamily="18" charset="0"/>
              </a:rPr>
              <a:t> ‚Tag‘ = gr. </a:t>
            </a:r>
            <a:r>
              <a:rPr lang="el-GR" dirty="0">
                <a:cs typeface="Times New Roman" panose="02020603050405020304" pitchFamily="18" charset="0"/>
              </a:rPr>
              <a:t>Ζῆν(α)</a:t>
            </a:r>
            <a:r>
              <a:rPr lang="de-DE" dirty="0">
                <a:cs typeface="Times New Roman" panose="02020603050405020304" pitchFamily="18" charset="0"/>
              </a:rPr>
              <a:t> ‚Zeus‘</a:t>
            </a:r>
          </a:p>
          <a:p>
            <a:pPr lvl="1" algn="just"/>
            <a:r>
              <a:rPr lang="de-DE" b="0" dirty="0">
                <a:effectLst/>
                <a:cs typeface="Times New Roman" panose="02020603050405020304" pitchFamily="18" charset="0"/>
              </a:rPr>
              <a:t>&gt;&gt; personifizierter Taghimmel, vgl. </a:t>
            </a:r>
            <a:r>
              <a:rPr lang="el-GR" dirty="0">
                <a:cs typeface="Times New Roman" panose="02020603050405020304" pitchFamily="18" charset="0"/>
              </a:rPr>
              <a:t>Ζεὺς ὕει</a:t>
            </a:r>
            <a:r>
              <a:rPr lang="pt-BR" dirty="0">
                <a:cs typeface="Times New Roman" panose="02020603050405020304" pitchFamily="18" charset="0"/>
              </a:rPr>
              <a:t> </a:t>
            </a:r>
            <a:r>
              <a:rPr lang="de-DE" dirty="0">
                <a:cs typeface="Times New Roman" panose="02020603050405020304" pitchFamily="18" charset="0"/>
              </a:rPr>
              <a:t>‚Zeus/Es regnet.‘, </a:t>
            </a:r>
            <a:r>
              <a:rPr lang="el-GR" dirty="0">
                <a:cs typeface="Times New Roman" panose="02020603050405020304" pitchFamily="18" charset="0"/>
              </a:rPr>
              <a:t>εὐδία</a:t>
            </a:r>
            <a:r>
              <a:rPr lang="de-DE" dirty="0">
                <a:cs typeface="Times New Roman" panose="02020603050405020304" pitchFamily="18" charset="0"/>
              </a:rPr>
              <a:t> ‚gutes Wetter‘, </a:t>
            </a:r>
            <a:r>
              <a:rPr lang="de-DE" dirty="0" err="1">
                <a:cs typeface="Times New Roman" panose="02020603050405020304" pitchFamily="18" charset="0"/>
              </a:rPr>
              <a:t>aksl</a:t>
            </a:r>
            <a:r>
              <a:rPr lang="de-DE" dirty="0">
                <a:cs typeface="Times New Roman" panose="02020603050405020304" pitchFamily="18" charset="0"/>
              </a:rPr>
              <a:t>. </a:t>
            </a:r>
            <a:r>
              <a:rPr lang="de-DE" i="1" dirty="0">
                <a:cs typeface="Times New Roman" panose="02020603050405020304" pitchFamily="18" charset="0"/>
              </a:rPr>
              <a:t>d</a:t>
            </a:r>
            <a:r>
              <a:rPr lang="az-Cyrl-AZ" i="1" dirty="0">
                <a:cs typeface="Times New Roman" panose="02020603050405020304" pitchFamily="18" charset="0"/>
              </a:rPr>
              <a:t>ъ</a:t>
            </a:r>
            <a:r>
              <a:rPr lang="de-DE" i="1" dirty="0" err="1">
                <a:cs typeface="Times New Roman" panose="02020603050405020304" pitchFamily="18" charset="0"/>
              </a:rPr>
              <a:t>žd</a:t>
            </a:r>
            <a:r>
              <a:rPr lang="az-Cyrl-AZ" i="1" dirty="0">
                <a:cs typeface="Times New Roman" panose="02020603050405020304" pitchFamily="18" charset="0"/>
              </a:rPr>
              <a:t>ь </a:t>
            </a:r>
            <a:r>
              <a:rPr lang="de-DE" dirty="0">
                <a:cs typeface="Times New Roman" panose="02020603050405020304" pitchFamily="18" charset="0"/>
              </a:rPr>
              <a:t>‚Regen‘, russ. </a:t>
            </a:r>
            <a:r>
              <a:rPr lang="de-DE" i="1" dirty="0" err="1">
                <a:cs typeface="Times New Roman" panose="02020603050405020304" pitchFamily="18" charset="0"/>
              </a:rPr>
              <a:t>dožd</a:t>
            </a:r>
            <a:r>
              <a:rPr lang="de-DE" i="1" dirty="0">
                <a:cs typeface="Times New Roman" panose="02020603050405020304" pitchFamily="18" charset="0"/>
              </a:rPr>
              <a:t> </a:t>
            </a:r>
            <a:r>
              <a:rPr lang="de-DE" dirty="0">
                <a:cs typeface="Times New Roman" panose="02020603050405020304" pitchFamily="18" charset="0"/>
              </a:rPr>
              <a:t>&lt; </a:t>
            </a:r>
            <a:r>
              <a:rPr lang="de-DE">
                <a:cs typeface="Times New Roman" panose="02020603050405020304" pitchFamily="18" charset="0"/>
              </a:rPr>
              <a:t>*</a:t>
            </a:r>
            <a:r>
              <a:rPr lang="de-DE" i="1">
                <a:cs typeface="Times New Roman" panose="02020603050405020304" pitchFamily="18" charset="0"/>
              </a:rPr>
              <a:t>dus-di̯u-</a:t>
            </a:r>
            <a:r>
              <a:rPr lang="de-DE">
                <a:cs typeface="Times New Roman" panose="02020603050405020304" pitchFamily="18" charset="0"/>
              </a:rPr>
              <a:t> </a:t>
            </a:r>
            <a:r>
              <a:rPr lang="de-DE" dirty="0">
                <a:cs typeface="Times New Roman" panose="02020603050405020304" pitchFamily="18" charset="0"/>
              </a:rPr>
              <a:t>‚</a:t>
            </a:r>
            <a:r>
              <a:rPr lang="de-DE">
                <a:cs typeface="Times New Roman" panose="02020603050405020304" pitchFamily="18" charset="0"/>
              </a:rPr>
              <a:t>schlechter </a:t>
            </a:r>
            <a:r>
              <a:rPr lang="de-DE" i="1">
                <a:cs typeface="Times New Roman" panose="02020603050405020304" pitchFamily="18" charset="0"/>
              </a:rPr>
              <a:t>di̯u</a:t>
            </a:r>
            <a:r>
              <a:rPr lang="de-DE">
                <a:cs typeface="Times New Roman" panose="02020603050405020304" pitchFamily="18" charset="0"/>
              </a:rPr>
              <a:t>-</a:t>
            </a:r>
            <a:r>
              <a:rPr lang="de-DE" dirty="0">
                <a:cs typeface="Times New Roman" panose="02020603050405020304" pitchFamily="18" charset="0"/>
              </a:rPr>
              <a:t>, schlechtes Wetter‘</a:t>
            </a:r>
            <a:endParaRPr lang="de-DE" b="0" dirty="0">
              <a:effectLst/>
              <a:cs typeface="Times New Roman" panose="02020603050405020304" pitchFamily="18" charset="0"/>
            </a:endParaRPr>
          </a:p>
          <a:p>
            <a:pPr algn="just"/>
            <a:r>
              <a:rPr lang="de-DE" dirty="0">
                <a:cs typeface="Times New Roman" panose="02020603050405020304" pitchFamily="18" charset="0"/>
              </a:rPr>
              <a:t>Nach Akk. </a:t>
            </a:r>
            <a:r>
              <a:rPr lang="de-DE" i="1" dirty="0" err="1">
                <a:cs typeface="Times New Roman" panose="02020603050405020304" pitchFamily="18" charset="0"/>
              </a:rPr>
              <a:t>diēm</a:t>
            </a:r>
            <a:r>
              <a:rPr lang="de-DE" dirty="0">
                <a:cs typeface="Times New Roman" panose="02020603050405020304" pitchFamily="18" charset="0"/>
              </a:rPr>
              <a:t> neuer Nominativ </a:t>
            </a:r>
            <a:r>
              <a:rPr lang="de-DE" i="1" dirty="0" err="1">
                <a:cs typeface="Times New Roman" panose="02020603050405020304" pitchFamily="18" charset="0"/>
              </a:rPr>
              <a:t>diēs</a:t>
            </a:r>
            <a:r>
              <a:rPr lang="de-DE" i="1" dirty="0">
                <a:cs typeface="Times New Roman" panose="02020603050405020304" pitchFamily="18" charset="0"/>
              </a:rPr>
              <a:t> </a:t>
            </a:r>
            <a:r>
              <a:rPr lang="de-DE" dirty="0">
                <a:cs typeface="Times New Roman" panose="02020603050405020304" pitchFamily="18" charset="0"/>
              </a:rPr>
              <a:t>(Paradigmenspaltung)</a:t>
            </a:r>
            <a:endParaRPr lang="de-DE" b="0" dirty="0">
              <a:effectLst/>
              <a:cs typeface="Times New Roman" panose="02020603050405020304" pitchFamily="18" charset="0"/>
            </a:endParaRPr>
          </a:p>
          <a:p>
            <a:pPr lvl="1" algn="just"/>
            <a:endParaRPr lang="de-DE"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33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C4FA77-BF3D-419B-95F7-F330316C4481}"/>
              </a:ext>
            </a:extLst>
          </p:cNvPr>
          <p:cNvSpPr>
            <a:spLocks noGrp="1"/>
          </p:cNvSpPr>
          <p:nvPr>
            <p:ph type="title"/>
          </p:nvPr>
        </p:nvSpPr>
        <p:spPr/>
        <p:txBody>
          <a:bodyPr/>
          <a:lstStyle/>
          <a:p>
            <a:r>
              <a:rPr lang="de-DE" dirty="0" err="1"/>
              <a:t>Iuppiter</a:t>
            </a:r>
            <a:endParaRPr lang="de-DE" dirty="0"/>
          </a:p>
        </p:txBody>
      </p:sp>
      <p:sp>
        <p:nvSpPr>
          <p:cNvPr id="3" name="Inhaltsplatzhalter 2">
            <a:extLst>
              <a:ext uri="{FF2B5EF4-FFF2-40B4-BE49-F238E27FC236}">
                <a16:creationId xmlns:a16="http://schemas.microsoft.com/office/drawing/2014/main" id="{A977AD12-E29F-4BAC-B695-3A8778CD02E1}"/>
              </a:ext>
            </a:extLst>
          </p:cNvPr>
          <p:cNvSpPr>
            <a:spLocks noGrp="1"/>
          </p:cNvSpPr>
          <p:nvPr>
            <p:ph idx="1"/>
          </p:nvPr>
        </p:nvSpPr>
        <p:spPr/>
        <p:txBody>
          <a:bodyPr/>
          <a:lstStyle/>
          <a:p>
            <a:r>
              <a:rPr lang="de-DE" dirty="0"/>
              <a:t>Sprachvergleich ermöglicht:</a:t>
            </a:r>
          </a:p>
          <a:p>
            <a:pPr lvl="1"/>
            <a:r>
              <a:rPr lang="de-DE" dirty="0"/>
              <a:t>Aufklärung synchron undurchsichtiger Paradigmen (</a:t>
            </a:r>
            <a:r>
              <a:rPr lang="de-DE" i="1" dirty="0" err="1"/>
              <a:t>Iuppiter</a:t>
            </a:r>
            <a:r>
              <a:rPr lang="de-DE" dirty="0"/>
              <a:t>, </a:t>
            </a:r>
            <a:r>
              <a:rPr lang="de-DE" i="1" dirty="0" err="1"/>
              <a:t>Iovis</a:t>
            </a:r>
            <a:r>
              <a:rPr lang="de-DE" dirty="0"/>
              <a:t>)</a:t>
            </a:r>
          </a:p>
          <a:p>
            <a:pPr lvl="1"/>
            <a:r>
              <a:rPr lang="de-DE" dirty="0"/>
              <a:t>Erkenntnisse zu</a:t>
            </a:r>
          </a:p>
          <a:p>
            <a:pPr lvl="2"/>
            <a:r>
              <a:rPr lang="de-DE" dirty="0"/>
              <a:t>Sprachwandel z.B. in der Phonologie (</a:t>
            </a:r>
            <a:r>
              <a:rPr lang="de-DE" i="1" dirty="0" err="1"/>
              <a:t>eu</a:t>
            </a:r>
            <a:r>
              <a:rPr lang="de-DE" i="1" dirty="0"/>
              <a:t> </a:t>
            </a:r>
            <a:r>
              <a:rPr lang="de-DE" dirty="0"/>
              <a:t>&gt; lat. </a:t>
            </a:r>
            <a:r>
              <a:rPr lang="de-DE" i="1" dirty="0" err="1"/>
              <a:t>ou</a:t>
            </a:r>
            <a:r>
              <a:rPr lang="de-DE" dirty="0"/>
              <a:t> / </a:t>
            </a:r>
            <a:r>
              <a:rPr lang="de-DE" i="1" dirty="0"/>
              <a:t>ū</a:t>
            </a:r>
            <a:r>
              <a:rPr lang="de-DE" dirty="0"/>
              <a:t>), </a:t>
            </a:r>
            <a:r>
              <a:rPr lang="de-DE"/>
              <a:t>inklusive relativer </a:t>
            </a:r>
            <a:r>
              <a:rPr lang="de-DE" dirty="0"/>
              <a:t>Chronologie (</a:t>
            </a:r>
            <a:r>
              <a:rPr lang="de-DE" i="1" dirty="0" err="1"/>
              <a:t>Iūpiter</a:t>
            </a:r>
            <a:r>
              <a:rPr lang="de-DE" dirty="0"/>
              <a:t> &gt; </a:t>
            </a:r>
            <a:r>
              <a:rPr lang="de-DE" i="1" dirty="0" err="1"/>
              <a:t>Iuppiter</a:t>
            </a:r>
            <a:r>
              <a:rPr lang="de-DE" dirty="0"/>
              <a:t>)</a:t>
            </a:r>
          </a:p>
          <a:p>
            <a:pPr lvl="2"/>
            <a:r>
              <a:rPr lang="de-DE" dirty="0"/>
              <a:t>vorhistorischen Vorstellungen: ‚Taghimmel‘ als personifizierter ‚Vater‘ im Altindischen, Lateinischen und Griechischen</a:t>
            </a:r>
          </a:p>
          <a:p>
            <a:endParaRPr lang="de-DE" dirty="0"/>
          </a:p>
          <a:p>
            <a:pPr lvl="1"/>
            <a:endParaRPr lang="de-DE" dirty="0"/>
          </a:p>
        </p:txBody>
      </p:sp>
    </p:spTree>
    <p:extLst>
      <p:ext uri="{BB962C8B-B14F-4D97-AF65-F5344CB8AC3E}">
        <p14:creationId xmlns:p14="http://schemas.microsoft.com/office/powerpoint/2010/main" val="1740871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ACE8B-909B-475D-A582-29A7333E1326}"/>
              </a:ext>
            </a:extLst>
          </p:cNvPr>
          <p:cNvSpPr>
            <a:spLocks noGrp="1"/>
          </p:cNvSpPr>
          <p:nvPr>
            <p:ph type="title"/>
          </p:nvPr>
        </p:nvSpPr>
        <p:spPr/>
        <p:txBody>
          <a:bodyPr/>
          <a:lstStyle/>
          <a:p>
            <a:r>
              <a:rPr lang="de-DE" dirty="0"/>
              <a:t>Beispiel 2: Rhotazismus</a:t>
            </a:r>
          </a:p>
        </p:txBody>
      </p:sp>
      <p:sp>
        <p:nvSpPr>
          <p:cNvPr id="3" name="Inhaltsplatzhalter 2">
            <a:extLst>
              <a:ext uri="{FF2B5EF4-FFF2-40B4-BE49-F238E27FC236}">
                <a16:creationId xmlns:a16="http://schemas.microsoft.com/office/drawing/2014/main" id="{A792228F-4E3A-4748-8453-85185CFA31D5}"/>
              </a:ext>
            </a:extLst>
          </p:cNvPr>
          <p:cNvSpPr>
            <a:spLocks noGrp="1"/>
          </p:cNvSpPr>
          <p:nvPr>
            <p:ph idx="1"/>
          </p:nvPr>
        </p:nvSpPr>
        <p:spPr/>
        <p:txBody>
          <a:bodyPr/>
          <a:lstStyle/>
          <a:p>
            <a:endParaRPr lang="de-DE" i="1" dirty="0"/>
          </a:p>
          <a:p>
            <a:endParaRPr lang="de-DE" dirty="0"/>
          </a:p>
          <a:p>
            <a:endParaRPr lang="de-DE" dirty="0"/>
          </a:p>
          <a:p>
            <a:endParaRPr lang="de-DE" dirty="0"/>
          </a:p>
          <a:p>
            <a:endParaRPr lang="de-DE" dirty="0"/>
          </a:p>
          <a:p>
            <a:r>
              <a:rPr lang="de-DE" dirty="0"/>
              <a:t>Paul. </a:t>
            </a:r>
            <a:r>
              <a:rPr lang="de-DE" i="1" dirty="0"/>
              <a:t>Fest</a:t>
            </a:r>
            <a:r>
              <a:rPr lang="de-DE" dirty="0"/>
              <a:t>. </a:t>
            </a:r>
            <a:r>
              <a:rPr lang="de-DE" i="1" dirty="0" err="1"/>
              <a:t>arbosem</a:t>
            </a:r>
            <a:r>
              <a:rPr lang="de-DE" dirty="0"/>
              <a:t> </a:t>
            </a:r>
            <a:r>
              <a:rPr lang="de-DE" i="1" dirty="0"/>
              <a:t>pro </a:t>
            </a:r>
            <a:r>
              <a:rPr lang="de-DE" i="1" dirty="0" err="1"/>
              <a:t>arborem</a:t>
            </a:r>
            <a:r>
              <a:rPr lang="de-DE" i="1" dirty="0"/>
              <a:t> </a:t>
            </a:r>
            <a:r>
              <a:rPr lang="de-DE" i="1" dirty="0" err="1"/>
              <a:t>antiqui</a:t>
            </a:r>
            <a:r>
              <a:rPr lang="de-DE" i="1" dirty="0"/>
              <a:t> </a:t>
            </a:r>
            <a:r>
              <a:rPr lang="de-DE" i="1" err="1"/>
              <a:t>dicebant</a:t>
            </a:r>
            <a:r>
              <a:rPr lang="de-DE"/>
              <a:t> </a:t>
            </a:r>
            <a:br>
              <a:rPr lang="de-DE"/>
            </a:br>
            <a:r>
              <a:rPr lang="de-DE"/>
              <a:t>"</a:t>
            </a:r>
            <a:r>
              <a:rPr lang="de-DE" dirty="0"/>
              <a:t>Die Alten sagten </a:t>
            </a:r>
            <a:r>
              <a:rPr lang="de-DE" i="1" dirty="0" err="1"/>
              <a:t>arbosem</a:t>
            </a:r>
            <a:r>
              <a:rPr lang="de-DE" dirty="0"/>
              <a:t> statt </a:t>
            </a:r>
            <a:r>
              <a:rPr lang="de-DE" i="1" dirty="0" err="1"/>
              <a:t>arborem</a:t>
            </a:r>
            <a:r>
              <a:rPr lang="de-DE" dirty="0"/>
              <a:t>."</a:t>
            </a:r>
          </a:p>
          <a:p>
            <a:endParaRPr lang="de-DE" i="1" dirty="0"/>
          </a:p>
          <a:p>
            <a:pPr lvl="1"/>
            <a:r>
              <a:rPr lang="de-DE" dirty="0"/>
              <a:t>Weiss 2009: 150</a:t>
            </a:r>
          </a:p>
          <a:p>
            <a:pPr lvl="1" algn="just"/>
            <a:endParaRPr lang="de-DE" i="1" dirty="0"/>
          </a:p>
          <a:p>
            <a:endParaRPr lang="de-DE" dirty="0"/>
          </a:p>
          <a:p>
            <a:pPr lvl="1"/>
            <a:endParaRPr lang="de-DE" dirty="0"/>
          </a:p>
        </p:txBody>
      </p:sp>
      <p:graphicFrame>
        <p:nvGraphicFramePr>
          <p:cNvPr id="6" name="Tabelle 6">
            <a:extLst>
              <a:ext uri="{FF2B5EF4-FFF2-40B4-BE49-F238E27FC236}">
                <a16:creationId xmlns:a16="http://schemas.microsoft.com/office/drawing/2014/main" id="{E61D3414-C6D6-4DAD-B317-71D44E00A1A3}"/>
              </a:ext>
            </a:extLst>
          </p:cNvPr>
          <p:cNvGraphicFramePr>
            <a:graphicFrameLocks noGrp="1"/>
          </p:cNvGraphicFramePr>
          <p:nvPr>
            <p:extLst>
              <p:ext uri="{D42A27DB-BD31-4B8C-83A1-F6EECF244321}">
                <p14:modId xmlns:p14="http://schemas.microsoft.com/office/powerpoint/2010/main" val="679174937"/>
              </p:ext>
            </p:extLst>
          </p:nvPr>
        </p:nvGraphicFramePr>
        <p:xfrm>
          <a:off x="1550776" y="2091741"/>
          <a:ext cx="8128000" cy="175260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100968353"/>
                    </a:ext>
                  </a:extLst>
                </a:gridCol>
                <a:gridCol w="1625600">
                  <a:extLst>
                    <a:ext uri="{9D8B030D-6E8A-4147-A177-3AD203B41FA5}">
                      <a16:colId xmlns:a16="http://schemas.microsoft.com/office/drawing/2014/main" val="3632622176"/>
                    </a:ext>
                  </a:extLst>
                </a:gridCol>
                <a:gridCol w="1625600">
                  <a:extLst>
                    <a:ext uri="{9D8B030D-6E8A-4147-A177-3AD203B41FA5}">
                      <a16:colId xmlns:a16="http://schemas.microsoft.com/office/drawing/2014/main" val="3492521248"/>
                    </a:ext>
                  </a:extLst>
                </a:gridCol>
                <a:gridCol w="1625600">
                  <a:extLst>
                    <a:ext uri="{9D8B030D-6E8A-4147-A177-3AD203B41FA5}">
                      <a16:colId xmlns:a16="http://schemas.microsoft.com/office/drawing/2014/main" val="486640730"/>
                    </a:ext>
                  </a:extLst>
                </a:gridCol>
                <a:gridCol w="1625600">
                  <a:extLst>
                    <a:ext uri="{9D8B030D-6E8A-4147-A177-3AD203B41FA5}">
                      <a16:colId xmlns:a16="http://schemas.microsoft.com/office/drawing/2014/main" val="783587855"/>
                    </a:ext>
                  </a:extLst>
                </a:gridCol>
              </a:tblGrid>
              <a:tr h="370840">
                <a:tc>
                  <a:txBody>
                    <a:bodyPr/>
                    <a:lstStyle/>
                    <a:p>
                      <a:r>
                        <a:rPr lang="en-GB" dirty="0"/>
                        <a:t>s</a:t>
                      </a:r>
                      <a:r>
                        <a:rPr lang="de-DE" dirty="0"/>
                        <a:t> &gt; r /V__V</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261874601"/>
                  </a:ext>
                </a:extLst>
              </a:tr>
              <a:tr h="370840">
                <a:tc>
                  <a:txBody>
                    <a:bodyPr/>
                    <a:lstStyle/>
                    <a:p>
                      <a:r>
                        <a:rPr lang="en-GB" dirty="0"/>
                        <a:t>F</a:t>
                      </a:r>
                      <a:r>
                        <a:rPr lang="de-DE" dirty="0" err="1"/>
                        <a:t>rühlat</a:t>
                      </a:r>
                      <a:r>
                        <a:rPr lang="de-DE" dirty="0"/>
                        <a:t>.</a:t>
                      </a:r>
                      <a:endParaRPr lang="en-GB" dirty="0"/>
                    </a:p>
                  </a:txBody>
                  <a:tcPr/>
                </a:tc>
                <a:tc>
                  <a:txBody>
                    <a:bodyPr/>
                    <a:lstStyle/>
                    <a:p>
                      <a:r>
                        <a:rPr lang="en-GB" i="1" dirty="0"/>
                        <a:t>a</a:t>
                      </a:r>
                      <a:r>
                        <a:rPr lang="de-DE" i="1" dirty="0" err="1"/>
                        <a:t>rbozem</a:t>
                      </a:r>
                      <a:endParaRPr lang="en-GB" i="1" dirty="0"/>
                    </a:p>
                  </a:txBody>
                  <a:tcPr/>
                </a:tc>
                <a:tc>
                  <a:txBody>
                    <a:bodyPr/>
                    <a:lstStyle/>
                    <a:p>
                      <a:r>
                        <a:rPr lang="en-GB" i="1" dirty="0"/>
                        <a:t>*</a:t>
                      </a:r>
                      <a:r>
                        <a:rPr lang="de-DE" i="1" dirty="0" err="1"/>
                        <a:t>maiiōzibos</a:t>
                      </a:r>
                      <a:endParaRPr lang="en-GB" i="1" dirty="0"/>
                    </a:p>
                  </a:txBody>
                  <a:tcPr/>
                </a:tc>
                <a:tc>
                  <a:txBody>
                    <a:bodyPr/>
                    <a:lstStyle/>
                    <a:p>
                      <a:r>
                        <a:rPr lang="en-GB" i="1" dirty="0"/>
                        <a:t>*</a:t>
                      </a:r>
                      <a:r>
                        <a:rPr lang="de-DE" i="1" dirty="0" err="1"/>
                        <a:t>āza</a:t>
                      </a:r>
                      <a:endParaRPr lang="en-GB" i="1" dirty="0"/>
                    </a:p>
                  </a:txBody>
                  <a:tcPr/>
                </a:tc>
                <a:tc>
                  <a:txBody>
                    <a:bodyPr/>
                    <a:lstStyle/>
                    <a:p>
                      <a:r>
                        <a:rPr lang="en-GB" i="1" dirty="0"/>
                        <a:t>*</a:t>
                      </a:r>
                      <a:r>
                        <a:rPr lang="de-DE" i="1" dirty="0" err="1"/>
                        <a:t>fēziae</a:t>
                      </a:r>
                      <a:endParaRPr lang="en-GB" i="1" dirty="0"/>
                    </a:p>
                  </a:txBody>
                  <a:tcPr/>
                </a:tc>
                <a:extLst>
                  <a:ext uri="{0D108BD9-81ED-4DB2-BD59-A6C34878D82A}">
                    <a16:rowId xmlns:a16="http://schemas.microsoft.com/office/drawing/2014/main" val="4062845387"/>
                  </a:ext>
                </a:extLst>
              </a:tr>
              <a:tr h="370840">
                <a:tc>
                  <a:txBody>
                    <a:bodyPr/>
                    <a:lstStyle/>
                    <a:p>
                      <a:r>
                        <a:rPr lang="en-GB" dirty="0"/>
                        <a:t>A</a:t>
                      </a:r>
                      <a:r>
                        <a:rPr lang="de-DE" dirty="0"/>
                        <a:t>lat.</a:t>
                      </a:r>
                      <a:endParaRPr lang="en-GB" dirty="0"/>
                    </a:p>
                  </a:txBody>
                  <a:tcPr/>
                </a:tc>
                <a:tc>
                  <a:txBody>
                    <a:bodyPr/>
                    <a:lstStyle/>
                    <a:p>
                      <a:r>
                        <a:rPr lang="en-GB" i="1" dirty="0"/>
                        <a:t>a</a:t>
                      </a:r>
                      <a:r>
                        <a:rPr lang="de-DE" i="1" dirty="0" err="1"/>
                        <a:t>rborem</a:t>
                      </a:r>
                      <a:endParaRPr lang="en-GB" i="1" dirty="0"/>
                    </a:p>
                  </a:txBody>
                  <a:tcPr/>
                </a:tc>
                <a:tc>
                  <a:txBody>
                    <a:bodyPr/>
                    <a:lstStyle/>
                    <a:p>
                      <a:r>
                        <a:rPr lang="en-GB" i="1" dirty="0"/>
                        <a:t>m</a:t>
                      </a:r>
                      <a:r>
                        <a:rPr lang="de-DE" i="1" dirty="0" err="1"/>
                        <a:t>aiiōribus</a:t>
                      </a:r>
                      <a:endParaRPr lang="en-GB" i="1" dirty="0"/>
                    </a:p>
                  </a:txBody>
                  <a:tcPr/>
                </a:tc>
                <a:tc>
                  <a:txBody>
                    <a:bodyPr/>
                    <a:lstStyle/>
                    <a:p>
                      <a:r>
                        <a:rPr lang="en-GB" i="1" dirty="0"/>
                        <a:t>ā</a:t>
                      </a:r>
                      <a:r>
                        <a:rPr lang="de-DE" i="1" dirty="0" err="1"/>
                        <a:t>ra</a:t>
                      </a:r>
                      <a:endParaRPr lang="en-GB" i="1" dirty="0"/>
                    </a:p>
                  </a:txBody>
                  <a:tcPr/>
                </a:tc>
                <a:tc>
                  <a:txBody>
                    <a:bodyPr/>
                    <a:lstStyle/>
                    <a:p>
                      <a:r>
                        <a:rPr lang="en-GB" i="1" dirty="0"/>
                        <a:t>f</a:t>
                      </a:r>
                      <a:r>
                        <a:rPr lang="de-DE" i="1" dirty="0" err="1"/>
                        <a:t>ēriae</a:t>
                      </a:r>
                      <a:endParaRPr lang="en-GB" i="1" dirty="0"/>
                    </a:p>
                  </a:txBody>
                  <a:tcPr/>
                </a:tc>
                <a:extLst>
                  <a:ext uri="{0D108BD9-81ED-4DB2-BD59-A6C34878D82A}">
                    <a16:rowId xmlns:a16="http://schemas.microsoft.com/office/drawing/2014/main" val="2642967834"/>
                  </a:ext>
                </a:extLst>
              </a:tr>
              <a:tr h="370840">
                <a:tc>
                  <a:txBody>
                    <a:bodyPr/>
                    <a:lstStyle/>
                    <a:p>
                      <a:endParaRPr lang="en-GB" dirty="0"/>
                    </a:p>
                  </a:txBody>
                  <a:tcPr/>
                </a:tc>
                <a:tc>
                  <a:txBody>
                    <a:bodyPr/>
                    <a:lstStyle/>
                    <a:p>
                      <a:r>
                        <a:rPr lang="en-GB" dirty="0"/>
                        <a:t>B</a:t>
                      </a:r>
                      <a:r>
                        <a:rPr lang="de-DE" dirty="0" err="1"/>
                        <a:t>aum</a:t>
                      </a:r>
                      <a:r>
                        <a:rPr lang="de-DE" dirty="0"/>
                        <a:t> </a:t>
                      </a:r>
                    </a:p>
                    <a:p>
                      <a:r>
                        <a:rPr lang="de-DE" dirty="0" err="1"/>
                        <a:t>Akk.Sg</a:t>
                      </a:r>
                      <a:r>
                        <a:rPr lang="de-DE" dirty="0"/>
                        <a:t>.</a:t>
                      </a:r>
                      <a:endParaRPr lang="en-GB" dirty="0"/>
                    </a:p>
                  </a:txBody>
                  <a:tcPr/>
                </a:tc>
                <a:tc>
                  <a:txBody>
                    <a:bodyPr/>
                    <a:lstStyle/>
                    <a:p>
                      <a:r>
                        <a:rPr lang="en-GB" dirty="0"/>
                        <a:t>V</a:t>
                      </a:r>
                      <a:r>
                        <a:rPr lang="de-DE" dirty="0" err="1"/>
                        <a:t>orfahren</a:t>
                      </a:r>
                      <a:r>
                        <a:rPr lang="de-DE" dirty="0"/>
                        <a:t> </a:t>
                      </a:r>
                      <a:r>
                        <a:rPr lang="de-DE" dirty="0" err="1"/>
                        <a:t>Dat.Pl</a:t>
                      </a:r>
                      <a:r>
                        <a:rPr lang="de-DE" dirty="0"/>
                        <a:t>.</a:t>
                      </a:r>
                      <a:endParaRPr lang="en-GB" dirty="0"/>
                    </a:p>
                  </a:txBody>
                  <a:tcPr/>
                </a:tc>
                <a:tc>
                  <a:txBody>
                    <a:bodyPr/>
                    <a:lstStyle/>
                    <a:p>
                      <a:r>
                        <a:rPr lang="en-GB" dirty="0"/>
                        <a:t>A</a:t>
                      </a:r>
                      <a:r>
                        <a:rPr lang="de-DE" dirty="0" err="1"/>
                        <a:t>ltar</a:t>
                      </a:r>
                      <a:endParaRPr lang="en-GB" dirty="0"/>
                    </a:p>
                  </a:txBody>
                  <a:tcPr/>
                </a:tc>
                <a:tc>
                  <a:txBody>
                    <a:bodyPr/>
                    <a:lstStyle/>
                    <a:p>
                      <a:r>
                        <a:rPr lang="en-GB" dirty="0"/>
                        <a:t>F</a:t>
                      </a:r>
                      <a:r>
                        <a:rPr lang="de-DE" dirty="0" err="1"/>
                        <a:t>est</a:t>
                      </a:r>
                      <a:endParaRPr lang="en-GB" dirty="0"/>
                    </a:p>
                  </a:txBody>
                  <a:tcPr/>
                </a:tc>
                <a:extLst>
                  <a:ext uri="{0D108BD9-81ED-4DB2-BD59-A6C34878D82A}">
                    <a16:rowId xmlns:a16="http://schemas.microsoft.com/office/drawing/2014/main" val="3654216794"/>
                  </a:ext>
                </a:extLst>
              </a:tr>
            </a:tbl>
          </a:graphicData>
        </a:graphic>
      </p:graphicFrame>
    </p:spTree>
    <p:extLst>
      <p:ext uri="{BB962C8B-B14F-4D97-AF65-F5344CB8AC3E}">
        <p14:creationId xmlns:p14="http://schemas.microsoft.com/office/powerpoint/2010/main" val="1414569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3C215-B62E-444D-B152-CDF1B8D078C8}"/>
              </a:ext>
            </a:extLst>
          </p:cNvPr>
          <p:cNvSpPr>
            <a:spLocks noGrp="1"/>
          </p:cNvSpPr>
          <p:nvPr>
            <p:ph type="title"/>
          </p:nvPr>
        </p:nvSpPr>
        <p:spPr/>
        <p:txBody>
          <a:bodyPr/>
          <a:lstStyle/>
          <a:p>
            <a:r>
              <a:rPr lang="en-GB" dirty="0"/>
              <a:t>S</a:t>
            </a:r>
            <a:r>
              <a:rPr lang="de-DE" dirty="0" err="1"/>
              <a:t>ynchrone</a:t>
            </a:r>
            <a:r>
              <a:rPr lang="de-DE" dirty="0"/>
              <a:t> Variation</a:t>
            </a:r>
            <a:endParaRPr lang="en-GB" dirty="0"/>
          </a:p>
        </p:txBody>
      </p:sp>
      <p:sp>
        <p:nvSpPr>
          <p:cNvPr id="3" name="Inhaltsplatzhalter 2">
            <a:extLst>
              <a:ext uri="{FF2B5EF4-FFF2-40B4-BE49-F238E27FC236}">
                <a16:creationId xmlns:a16="http://schemas.microsoft.com/office/drawing/2014/main" id="{396EED74-903C-40F0-91F8-F7602FE08CFD}"/>
              </a:ext>
            </a:extLst>
          </p:cNvPr>
          <p:cNvSpPr>
            <a:spLocks noGrp="1"/>
          </p:cNvSpPr>
          <p:nvPr>
            <p:ph idx="1"/>
          </p:nvPr>
        </p:nvSpPr>
        <p:spPr/>
        <p:txBody>
          <a:bodyPr>
            <a:normAutofit/>
          </a:bodyPr>
          <a:lstStyle/>
          <a:p>
            <a:r>
              <a:rPr lang="de-DE" i="1" dirty="0"/>
              <a:t>Venus</a:t>
            </a:r>
            <a:r>
              <a:rPr lang="de-DE" dirty="0"/>
              <a:t>, </a:t>
            </a:r>
            <a:r>
              <a:rPr lang="de-DE" i="1" dirty="0" err="1"/>
              <a:t>Vene</a:t>
            </a:r>
            <a:r>
              <a:rPr lang="de-DE" b="1" i="1" dirty="0" err="1"/>
              <a:t>r</a:t>
            </a:r>
            <a:r>
              <a:rPr lang="de-DE" i="1" dirty="0" err="1"/>
              <a:t>is</a:t>
            </a:r>
            <a:r>
              <a:rPr lang="de-DE" dirty="0"/>
              <a:t> &lt; *</a:t>
            </a:r>
            <a:r>
              <a:rPr lang="de-DE" i="1" dirty="0" err="1"/>
              <a:t>venesis</a:t>
            </a:r>
            <a:r>
              <a:rPr lang="de-DE" i="1" dirty="0"/>
              <a:t>, </a:t>
            </a:r>
            <a:r>
              <a:rPr lang="de-DE" dirty="0"/>
              <a:t>vgl. </a:t>
            </a:r>
            <a:r>
              <a:rPr lang="de-DE" i="1" dirty="0"/>
              <a:t>venus-</a:t>
            </a:r>
            <a:r>
              <a:rPr lang="de-DE" i="1" dirty="0" err="1"/>
              <a:t>tus</a:t>
            </a:r>
            <a:r>
              <a:rPr lang="de-DE" dirty="0"/>
              <a:t>; ai. </a:t>
            </a:r>
            <a:r>
              <a:rPr lang="de-DE" i="1" dirty="0" err="1"/>
              <a:t>vanas</a:t>
            </a:r>
            <a:r>
              <a:rPr lang="de-DE" i="1" dirty="0"/>
              <a:t>- </a:t>
            </a:r>
            <a:r>
              <a:rPr lang="de-DE" dirty="0"/>
              <a:t>'Liebreiz'</a:t>
            </a:r>
          </a:p>
          <a:p>
            <a:pPr lvl="1"/>
            <a:r>
              <a:rPr lang="de-DE" dirty="0"/>
              <a:t>RV 10.172.1 (Hymnus an die Morgenröte, </a:t>
            </a:r>
            <a:r>
              <a:rPr lang="de-DE" dirty="0" err="1"/>
              <a:t>Uṣas</a:t>
            </a:r>
            <a:r>
              <a:rPr lang="de-DE" dirty="0"/>
              <a:t>) </a:t>
            </a:r>
            <a:r>
              <a:rPr lang="de-DE" i="1" dirty="0"/>
              <a:t>ā́ </a:t>
            </a:r>
            <a:r>
              <a:rPr lang="de-DE" i="1" dirty="0" err="1"/>
              <a:t>yāhi</a:t>
            </a:r>
            <a:r>
              <a:rPr lang="de-DE" i="1" dirty="0"/>
              <a:t> </a:t>
            </a:r>
            <a:r>
              <a:rPr lang="de-DE" b="1" i="1" dirty="0" err="1"/>
              <a:t>vánasā</a:t>
            </a:r>
            <a:r>
              <a:rPr lang="de-DE" b="1" i="1" dirty="0"/>
              <a:t> </a:t>
            </a:r>
            <a:r>
              <a:rPr lang="de-DE" i="1" dirty="0" err="1"/>
              <a:t>sahá</a:t>
            </a:r>
            <a:r>
              <a:rPr lang="de-DE" i="1" dirty="0"/>
              <a:t> </a:t>
            </a:r>
            <a:r>
              <a:rPr lang="de-DE" dirty="0"/>
              <a:t>"Komm her mit deinem Liebreiz."</a:t>
            </a:r>
          </a:p>
          <a:p>
            <a:pPr lvl="1" algn="just"/>
            <a:r>
              <a:rPr lang="de-DE" i="1" dirty="0" err="1"/>
              <a:t>Uṣas</a:t>
            </a:r>
            <a:r>
              <a:rPr lang="de-DE" i="1" dirty="0"/>
              <a:t> </a:t>
            </a:r>
            <a:r>
              <a:rPr lang="de-DE" dirty="0"/>
              <a:t>&lt;&gt; Gr. </a:t>
            </a:r>
            <a:r>
              <a:rPr lang="de-DE" i="1" dirty="0"/>
              <a:t>Eos</a:t>
            </a:r>
            <a:r>
              <a:rPr lang="de-DE" dirty="0"/>
              <a:t>, Lat. </a:t>
            </a:r>
            <a:r>
              <a:rPr lang="de-DE" i="1" dirty="0"/>
              <a:t>Aurora</a:t>
            </a:r>
          </a:p>
          <a:p>
            <a:r>
              <a:rPr lang="en-GB" i="1" dirty="0"/>
              <a:t>n</a:t>
            </a:r>
            <a:r>
              <a:rPr lang="de-DE" i="1" dirty="0" err="1"/>
              <a:t>efās</a:t>
            </a:r>
            <a:r>
              <a:rPr lang="de-DE" dirty="0"/>
              <a:t> : </a:t>
            </a:r>
            <a:r>
              <a:rPr lang="de-DE" i="1" dirty="0" err="1"/>
              <a:t>nefārius</a:t>
            </a:r>
            <a:endParaRPr lang="de-DE" dirty="0"/>
          </a:p>
          <a:p>
            <a:r>
              <a:rPr lang="de-DE" i="1" dirty="0" err="1"/>
              <a:t>ustus</a:t>
            </a:r>
            <a:r>
              <a:rPr lang="de-DE" dirty="0"/>
              <a:t> : </a:t>
            </a:r>
            <a:r>
              <a:rPr lang="de-DE" i="1" dirty="0" err="1"/>
              <a:t>urō</a:t>
            </a:r>
            <a:endParaRPr lang="de-DE" i="1" dirty="0"/>
          </a:p>
          <a:p>
            <a:r>
              <a:rPr lang="de-DE" i="1" dirty="0" err="1"/>
              <a:t>est</a:t>
            </a:r>
            <a:r>
              <a:rPr lang="de-DE" i="1" dirty="0"/>
              <a:t> </a:t>
            </a:r>
            <a:r>
              <a:rPr lang="de-DE"/>
              <a:t>: </a:t>
            </a:r>
            <a:r>
              <a:rPr lang="de-DE" i="1"/>
              <a:t>erit </a:t>
            </a:r>
            <a:r>
              <a:rPr lang="de-DE"/>
              <a:t>&lt;&gt; ai. Konjunktiv </a:t>
            </a:r>
            <a:r>
              <a:rPr lang="de-DE" i="1"/>
              <a:t>asat(i)</a:t>
            </a:r>
            <a:endParaRPr lang="de-DE" dirty="0"/>
          </a:p>
          <a:p>
            <a:r>
              <a:rPr lang="de-DE" i="1" dirty="0" err="1"/>
              <a:t>feriae</a:t>
            </a:r>
            <a:r>
              <a:rPr lang="de-DE" dirty="0"/>
              <a:t> : </a:t>
            </a:r>
            <a:r>
              <a:rPr lang="de-DE" i="1" dirty="0" err="1"/>
              <a:t>festus</a:t>
            </a:r>
            <a:endParaRPr lang="de-DE" i="1" dirty="0"/>
          </a:p>
          <a:p>
            <a:pPr algn="just"/>
            <a:endParaRPr lang="de-DE" dirty="0"/>
          </a:p>
          <a:p>
            <a:endParaRPr lang="en-GB" dirty="0"/>
          </a:p>
          <a:p>
            <a:endParaRPr lang="en-GB" dirty="0"/>
          </a:p>
        </p:txBody>
      </p:sp>
    </p:spTree>
    <p:extLst>
      <p:ext uri="{BB962C8B-B14F-4D97-AF65-F5344CB8AC3E}">
        <p14:creationId xmlns:p14="http://schemas.microsoft.com/office/powerpoint/2010/main" val="1613876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A07D4E-DCA4-45A6-B685-977069E246F1}"/>
              </a:ext>
            </a:extLst>
          </p:cNvPr>
          <p:cNvSpPr>
            <a:spLocks noGrp="1"/>
          </p:cNvSpPr>
          <p:nvPr>
            <p:ph type="title"/>
          </p:nvPr>
        </p:nvSpPr>
        <p:spPr/>
        <p:txBody>
          <a:bodyPr/>
          <a:lstStyle/>
          <a:p>
            <a:endParaRPr lang="en-GB"/>
          </a:p>
        </p:txBody>
      </p:sp>
      <p:sp>
        <p:nvSpPr>
          <p:cNvPr id="3" name="Inhaltsplatzhalter 2">
            <a:extLst>
              <a:ext uri="{FF2B5EF4-FFF2-40B4-BE49-F238E27FC236}">
                <a16:creationId xmlns:a16="http://schemas.microsoft.com/office/drawing/2014/main" id="{42B2CD30-CE8D-4B14-809C-3C8306B04AA3}"/>
              </a:ext>
            </a:extLst>
          </p:cNvPr>
          <p:cNvSpPr>
            <a:spLocks noGrp="1"/>
          </p:cNvSpPr>
          <p:nvPr>
            <p:ph idx="1"/>
          </p:nvPr>
        </p:nvSpPr>
        <p:spPr/>
        <p:txBody>
          <a:bodyPr/>
          <a:lstStyle/>
          <a:p>
            <a:r>
              <a:rPr lang="en-GB" dirty="0"/>
              <a:t>A</a:t>
            </a:r>
            <a:r>
              <a:rPr lang="de-DE" dirty="0" err="1"/>
              <a:t>usnahmen</a:t>
            </a:r>
            <a:r>
              <a:rPr lang="de-DE" dirty="0"/>
              <a:t>? /s/ zwischen Vokalen geht auf /</a:t>
            </a:r>
            <a:r>
              <a:rPr lang="de-DE" dirty="0" err="1"/>
              <a:t>ss</a:t>
            </a:r>
            <a:r>
              <a:rPr lang="de-DE" dirty="0"/>
              <a:t>/ zurück:</a:t>
            </a:r>
          </a:p>
          <a:p>
            <a:pPr lvl="1"/>
            <a:r>
              <a:rPr lang="de-DE" i="1" dirty="0" err="1"/>
              <a:t>vīsus</a:t>
            </a:r>
            <a:r>
              <a:rPr lang="de-DE" i="1" dirty="0"/>
              <a:t> </a:t>
            </a:r>
            <a:r>
              <a:rPr lang="de-DE" dirty="0"/>
              <a:t>'gesehen' (</a:t>
            </a:r>
            <a:r>
              <a:rPr lang="de-DE" i="1" dirty="0" err="1"/>
              <a:t>vidēre</a:t>
            </a:r>
            <a:r>
              <a:rPr lang="de-DE" dirty="0"/>
              <a:t>) &lt; *</a:t>
            </a:r>
            <a:r>
              <a:rPr lang="de-DE" i="1" dirty="0" err="1"/>
              <a:t>vīssos</a:t>
            </a:r>
            <a:r>
              <a:rPr lang="de-DE" i="1" dirty="0"/>
              <a:t> </a:t>
            </a:r>
            <a:r>
              <a:rPr lang="de-DE" dirty="0"/>
              <a:t>&lt; *</a:t>
            </a:r>
            <a:r>
              <a:rPr lang="de-DE" i="1" dirty="0" err="1"/>
              <a:t>vīd-to</a:t>
            </a:r>
            <a:r>
              <a:rPr lang="de-DE" i="1" dirty="0"/>
              <a:t>- </a:t>
            </a:r>
            <a:r>
              <a:rPr lang="de-DE" dirty="0"/>
              <a:t>wie </a:t>
            </a:r>
            <a:r>
              <a:rPr lang="de-DE" i="1" dirty="0" err="1"/>
              <a:t>sessus</a:t>
            </a:r>
            <a:r>
              <a:rPr lang="de-DE" i="1" dirty="0"/>
              <a:t> </a:t>
            </a:r>
            <a:r>
              <a:rPr lang="de-DE" dirty="0"/>
              <a:t>&lt; *</a:t>
            </a:r>
            <a:r>
              <a:rPr lang="de-DE" i="1" dirty="0"/>
              <a:t>sed-</a:t>
            </a:r>
            <a:r>
              <a:rPr lang="de-DE" i="1" dirty="0" err="1"/>
              <a:t>to</a:t>
            </a:r>
            <a:r>
              <a:rPr lang="de-DE" dirty="0"/>
              <a:t>-.</a:t>
            </a:r>
          </a:p>
          <a:p>
            <a:pPr lvl="1"/>
            <a:r>
              <a:rPr lang="de-DE" i="1" dirty="0"/>
              <a:t>causa</a:t>
            </a:r>
            <a:r>
              <a:rPr lang="de-DE" dirty="0"/>
              <a:t>, z. T. noch </a:t>
            </a:r>
            <a:r>
              <a:rPr lang="de-DE" i="1" dirty="0" err="1"/>
              <a:t>caussa</a:t>
            </a:r>
            <a:r>
              <a:rPr lang="de-DE" i="1" dirty="0"/>
              <a:t> </a:t>
            </a:r>
            <a:r>
              <a:rPr lang="de-DE" dirty="0"/>
              <a:t>geschrieben.</a:t>
            </a:r>
          </a:p>
          <a:p>
            <a:r>
              <a:rPr lang="de-DE" dirty="0"/>
              <a:t>Relative Chronologie:</a:t>
            </a:r>
          </a:p>
          <a:p>
            <a:pPr lvl="1"/>
            <a:r>
              <a:rPr lang="de-DE" dirty="0"/>
              <a:t>1) *</a:t>
            </a:r>
            <a:r>
              <a:rPr lang="de-DE" i="1" dirty="0"/>
              <a:t>s</a:t>
            </a:r>
            <a:r>
              <a:rPr lang="de-DE" dirty="0"/>
              <a:t> &gt; </a:t>
            </a:r>
            <a:r>
              <a:rPr lang="de-DE" i="1" dirty="0"/>
              <a:t>r</a:t>
            </a:r>
            <a:r>
              <a:rPr lang="de-DE" dirty="0"/>
              <a:t> /V__V</a:t>
            </a:r>
          </a:p>
          <a:p>
            <a:pPr lvl="1"/>
            <a:r>
              <a:rPr lang="de-DE" dirty="0"/>
              <a:t>2) *</a:t>
            </a:r>
            <a:r>
              <a:rPr lang="de-DE" i="1" dirty="0" err="1"/>
              <a:t>ss</a:t>
            </a:r>
            <a:r>
              <a:rPr lang="de-DE" dirty="0"/>
              <a:t> &gt; </a:t>
            </a:r>
            <a:r>
              <a:rPr lang="de-DE" i="1" dirty="0"/>
              <a:t>s</a:t>
            </a:r>
            <a:r>
              <a:rPr lang="de-DE" dirty="0"/>
              <a:t> /V:__</a:t>
            </a:r>
          </a:p>
          <a:p>
            <a:r>
              <a:rPr lang="de-DE" dirty="0"/>
              <a:t>spätere Lehnwörter nicht betroffen, z.B. </a:t>
            </a:r>
            <a:r>
              <a:rPr lang="de-DE" i="1" dirty="0" err="1"/>
              <a:t>basis</a:t>
            </a:r>
            <a:r>
              <a:rPr lang="de-DE" i="1" dirty="0"/>
              <a:t> </a:t>
            </a:r>
            <a:r>
              <a:rPr lang="de-DE" dirty="0"/>
              <a:t>&lt; Gr. </a:t>
            </a:r>
            <a:r>
              <a:rPr lang="el-GR" dirty="0"/>
              <a:t>βάσις</a:t>
            </a:r>
            <a:r>
              <a:rPr lang="de-DE" dirty="0"/>
              <a:t>.</a:t>
            </a:r>
          </a:p>
          <a:p>
            <a:endParaRPr lang="de-DE" dirty="0"/>
          </a:p>
          <a:p>
            <a:pPr lvl="1"/>
            <a:endParaRPr lang="en-GB" dirty="0"/>
          </a:p>
        </p:txBody>
      </p:sp>
    </p:spTree>
    <p:extLst>
      <p:ext uri="{BB962C8B-B14F-4D97-AF65-F5344CB8AC3E}">
        <p14:creationId xmlns:p14="http://schemas.microsoft.com/office/powerpoint/2010/main" val="111528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358DC0-9410-4E38-8C41-2A7CB3EB1208}"/>
              </a:ext>
            </a:extLst>
          </p:cNvPr>
          <p:cNvSpPr>
            <a:spLocks noGrp="1"/>
          </p:cNvSpPr>
          <p:nvPr>
            <p:ph type="title"/>
          </p:nvPr>
        </p:nvSpPr>
        <p:spPr/>
        <p:txBody>
          <a:bodyPr/>
          <a:lstStyle/>
          <a:p>
            <a:endParaRPr lang="en-GB"/>
          </a:p>
        </p:txBody>
      </p:sp>
      <p:sp>
        <p:nvSpPr>
          <p:cNvPr id="3" name="Inhaltsplatzhalter 2">
            <a:extLst>
              <a:ext uri="{FF2B5EF4-FFF2-40B4-BE49-F238E27FC236}">
                <a16:creationId xmlns:a16="http://schemas.microsoft.com/office/drawing/2014/main" id="{86B84154-C0E4-4A2C-AD3B-6A4648653C39}"/>
              </a:ext>
            </a:extLst>
          </p:cNvPr>
          <p:cNvSpPr>
            <a:spLocks noGrp="1"/>
          </p:cNvSpPr>
          <p:nvPr>
            <p:ph idx="1"/>
          </p:nvPr>
        </p:nvSpPr>
        <p:spPr/>
        <p:txBody>
          <a:bodyPr vert="horz" lIns="91440" tIns="45720" rIns="91440" bIns="45720" rtlCol="0" anchor="t">
            <a:normAutofit/>
          </a:bodyPr>
          <a:lstStyle/>
          <a:p>
            <a:r>
              <a:rPr lang="de-DE" dirty="0"/>
              <a:t>Absolute Chronologie:</a:t>
            </a:r>
          </a:p>
          <a:p>
            <a:pPr lvl="1"/>
            <a:r>
              <a:rPr lang="de-DE" dirty="0"/>
              <a:t>Cicero </a:t>
            </a:r>
            <a:r>
              <a:rPr lang="de-DE" i="1" dirty="0"/>
              <a:t>Fam. </a:t>
            </a:r>
            <a:r>
              <a:rPr lang="de-DE" dirty="0"/>
              <a:t>9.21.2: </a:t>
            </a:r>
            <a:r>
              <a:rPr lang="de-DE" i="1" dirty="0"/>
              <a:t>L. </a:t>
            </a:r>
            <a:r>
              <a:rPr lang="de-DE" i="1" dirty="0" err="1"/>
              <a:t>Papi</a:t>
            </a:r>
            <a:r>
              <a:rPr lang="de-DE" b="1" i="1" dirty="0" err="1"/>
              <a:t>r</a:t>
            </a:r>
            <a:r>
              <a:rPr lang="de-DE" i="1" dirty="0" err="1"/>
              <a:t>ius</a:t>
            </a:r>
            <a:r>
              <a:rPr lang="de-DE" i="1" dirty="0"/>
              <a:t> Crassus</a:t>
            </a:r>
            <a:r>
              <a:rPr lang="de-DE" dirty="0"/>
              <a:t>, Diktator 339 v. Chr., war der erste seiner </a:t>
            </a:r>
            <a:r>
              <a:rPr lang="de-DE" i="1" dirty="0" err="1"/>
              <a:t>gens</a:t>
            </a:r>
            <a:r>
              <a:rPr lang="de-DE" dirty="0"/>
              <a:t>, der sich nicht mehr </a:t>
            </a:r>
            <a:r>
              <a:rPr lang="de-DE" i="1" dirty="0" err="1"/>
              <a:t>Papi</a:t>
            </a:r>
            <a:r>
              <a:rPr lang="de-DE" b="1" i="1" dirty="0" err="1"/>
              <a:t>s</a:t>
            </a:r>
            <a:r>
              <a:rPr lang="de-DE" i="1" dirty="0" err="1"/>
              <a:t>ius</a:t>
            </a:r>
            <a:r>
              <a:rPr lang="de-DE" dirty="0"/>
              <a:t> nennen ließ. &gt; Wandel muss vor Mitte des 4. </a:t>
            </a:r>
            <a:r>
              <a:rPr lang="de-DE" dirty="0" err="1"/>
              <a:t>Jh.s</a:t>
            </a:r>
            <a:r>
              <a:rPr lang="de-DE" dirty="0"/>
              <a:t> stattgefunden haben.</a:t>
            </a:r>
          </a:p>
          <a:p>
            <a:pPr lvl="1"/>
            <a:r>
              <a:rPr lang="de-DE" dirty="0"/>
              <a:t>/s/ zwischen Vokalen in frühen lat. Inschriften belegt, z. B. IOVE</a:t>
            </a:r>
            <a:r>
              <a:rPr lang="de-DE" b="1" dirty="0"/>
              <a:t>S</a:t>
            </a:r>
            <a:r>
              <a:rPr lang="de-DE" dirty="0"/>
              <a:t>AT ("</a:t>
            </a:r>
            <a:r>
              <a:rPr lang="de-DE" dirty="0" err="1"/>
              <a:t>Duenos</a:t>
            </a:r>
            <a:r>
              <a:rPr lang="de-DE" dirty="0"/>
              <a:t>"-Inschrift, ca. 500 v. Chr.), VALE</a:t>
            </a:r>
            <a:r>
              <a:rPr lang="de-DE" b="1" dirty="0"/>
              <a:t>S</a:t>
            </a:r>
            <a:r>
              <a:rPr lang="de-DE" dirty="0"/>
              <a:t>IO</a:t>
            </a:r>
            <a:r>
              <a:rPr lang="de-DE" b="1" dirty="0"/>
              <a:t>S</a:t>
            </a:r>
            <a:r>
              <a:rPr lang="de-DE" dirty="0"/>
              <a:t>IO (</a:t>
            </a:r>
            <a:r>
              <a:rPr lang="de-DE" i="1" dirty="0"/>
              <a:t>Lapis </a:t>
            </a:r>
            <a:r>
              <a:rPr lang="de-DE" i="1" dirty="0" err="1"/>
              <a:t>Satricanus</a:t>
            </a:r>
            <a:r>
              <a:rPr lang="de-DE" dirty="0"/>
              <a:t>, ca. 500 v. Chr.).</a:t>
            </a:r>
            <a:endParaRPr lang="de-DE" dirty="0">
              <a:cs typeface="Calibri"/>
            </a:endParaRPr>
          </a:p>
          <a:p>
            <a:pPr lvl="1"/>
            <a:r>
              <a:rPr lang="de-DE" dirty="0"/>
              <a:t>&gt;&gt; Wandel zwischen 500 und 350 v. Chr.</a:t>
            </a:r>
            <a:endParaRPr lang="en-GB" dirty="0"/>
          </a:p>
        </p:txBody>
      </p:sp>
    </p:spTree>
    <p:extLst>
      <p:ext uri="{BB962C8B-B14F-4D97-AF65-F5344CB8AC3E}">
        <p14:creationId xmlns:p14="http://schemas.microsoft.com/office/powerpoint/2010/main" val="3819357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A46506-4301-4C3E-9275-64B2031D2D40}"/>
              </a:ext>
            </a:extLst>
          </p:cNvPr>
          <p:cNvSpPr>
            <a:spLocks noGrp="1"/>
          </p:cNvSpPr>
          <p:nvPr>
            <p:ph type="title"/>
          </p:nvPr>
        </p:nvSpPr>
        <p:spPr/>
        <p:txBody>
          <a:bodyPr/>
          <a:lstStyle/>
          <a:p>
            <a:endParaRPr lang="en-GB"/>
          </a:p>
        </p:txBody>
      </p:sp>
      <p:sp>
        <p:nvSpPr>
          <p:cNvPr id="3" name="Inhaltsplatzhalter 2">
            <a:extLst>
              <a:ext uri="{FF2B5EF4-FFF2-40B4-BE49-F238E27FC236}">
                <a16:creationId xmlns:a16="http://schemas.microsoft.com/office/drawing/2014/main" id="{AEBB2AA5-DB0B-4891-B0AE-1CB4F2D53577}"/>
              </a:ext>
            </a:extLst>
          </p:cNvPr>
          <p:cNvSpPr>
            <a:spLocks noGrp="1"/>
          </p:cNvSpPr>
          <p:nvPr>
            <p:ph idx="1"/>
          </p:nvPr>
        </p:nvSpPr>
        <p:spPr/>
        <p:txBody>
          <a:bodyPr>
            <a:normAutofit lnSpcReduction="10000"/>
          </a:bodyPr>
          <a:lstStyle/>
          <a:p>
            <a:r>
              <a:rPr lang="de-DE" dirty="0"/>
              <a:t>Lautwandel ist regelmäßig, erzeugt unregelmäßige Paradigmen.</a:t>
            </a:r>
          </a:p>
          <a:p>
            <a:r>
              <a:rPr lang="de-DE" i="1" dirty="0" err="1"/>
              <a:t>honos</a:t>
            </a:r>
            <a:r>
              <a:rPr lang="de-DE" dirty="0"/>
              <a:t>, </a:t>
            </a:r>
            <a:r>
              <a:rPr lang="de-DE" i="1" dirty="0"/>
              <a:t>honoris</a:t>
            </a:r>
            <a:r>
              <a:rPr lang="de-DE" dirty="0"/>
              <a:t>: Lautwandel </a:t>
            </a:r>
            <a:r>
              <a:rPr lang="de-DE" i="1" dirty="0"/>
              <a:t>s </a:t>
            </a:r>
            <a:r>
              <a:rPr lang="de-DE" dirty="0"/>
              <a:t>&gt; </a:t>
            </a:r>
            <a:r>
              <a:rPr lang="de-DE" i="1" dirty="0"/>
              <a:t>r</a:t>
            </a:r>
            <a:r>
              <a:rPr lang="de-DE" dirty="0"/>
              <a:t> erzeugt Paradigma mit </a:t>
            </a:r>
            <a:r>
              <a:rPr lang="de-DE" dirty="0" err="1"/>
              <a:t>Nom</a:t>
            </a:r>
            <a:r>
              <a:rPr lang="de-DE" dirty="0"/>
              <a:t>. -</a:t>
            </a:r>
            <a:r>
              <a:rPr lang="de-DE" i="1" dirty="0"/>
              <a:t>s</a:t>
            </a:r>
            <a:r>
              <a:rPr lang="de-DE" dirty="0"/>
              <a:t> </a:t>
            </a:r>
            <a:r>
              <a:rPr lang="de-DE" dirty="0" err="1"/>
              <a:t>vs</a:t>
            </a:r>
            <a:r>
              <a:rPr lang="de-DE" dirty="0"/>
              <a:t> -</a:t>
            </a:r>
            <a:r>
              <a:rPr lang="de-DE" i="1" dirty="0"/>
              <a:t>r</a:t>
            </a:r>
            <a:r>
              <a:rPr lang="de-DE" dirty="0"/>
              <a:t>- überall sonst:</a:t>
            </a:r>
          </a:p>
          <a:p>
            <a:pPr lvl="1"/>
            <a:r>
              <a:rPr lang="de-DE" i="1" dirty="0" err="1"/>
              <a:t>hono</a:t>
            </a:r>
            <a:r>
              <a:rPr lang="de-DE" b="1" i="1" dirty="0" err="1"/>
              <a:t>s</a:t>
            </a:r>
            <a:r>
              <a:rPr lang="de-DE" i="1" dirty="0"/>
              <a:t>, hono</a:t>
            </a:r>
            <a:r>
              <a:rPr lang="de-DE" b="1" i="1" dirty="0"/>
              <a:t>r</a:t>
            </a:r>
            <a:r>
              <a:rPr lang="de-DE" i="1" dirty="0"/>
              <a:t>is, -</a:t>
            </a:r>
            <a:r>
              <a:rPr lang="de-DE" b="1" i="1" dirty="0" err="1"/>
              <a:t>r</a:t>
            </a:r>
            <a:r>
              <a:rPr lang="de-DE" i="1" dirty="0" err="1"/>
              <a:t>i</a:t>
            </a:r>
            <a:r>
              <a:rPr lang="de-DE" i="1" dirty="0"/>
              <a:t>, -</a:t>
            </a:r>
            <a:r>
              <a:rPr lang="de-DE" b="1" i="1" dirty="0" err="1"/>
              <a:t>r</a:t>
            </a:r>
            <a:r>
              <a:rPr lang="de-DE" i="1" dirty="0" err="1"/>
              <a:t>em</a:t>
            </a:r>
            <a:r>
              <a:rPr lang="de-DE" i="1" dirty="0"/>
              <a:t>, -</a:t>
            </a:r>
            <a:r>
              <a:rPr lang="de-DE" b="1" i="1" dirty="0" err="1"/>
              <a:t>r</a:t>
            </a:r>
            <a:r>
              <a:rPr lang="de-DE" i="1" dirty="0" err="1"/>
              <a:t>e</a:t>
            </a:r>
            <a:r>
              <a:rPr lang="de-DE" i="1" dirty="0"/>
              <a:t>, </a:t>
            </a:r>
            <a:r>
              <a:rPr lang="de-DE" i="1" dirty="0" err="1"/>
              <a:t>hono</a:t>
            </a:r>
            <a:r>
              <a:rPr lang="de-DE" b="1" i="1" dirty="0" err="1"/>
              <a:t>r</a:t>
            </a:r>
            <a:r>
              <a:rPr lang="de-DE" i="1" dirty="0" err="1"/>
              <a:t>es</a:t>
            </a:r>
            <a:r>
              <a:rPr lang="de-DE" i="1" dirty="0"/>
              <a:t> …</a:t>
            </a:r>
          </a:p>
          <a:p>
            <a:pPr lvl="1"/>
            <a:r>
              <a:rPr lang="de-DE" dirty="0"/>
              <a:t>per Analogie ersetzt durch </a:t>
            </a:r>
            <a:r>
              <a:rPr lang="de-DE" i="1" dirty="0" err="1"/>
              <a:t>honor</a:t>
            </a:r>
            <a:r>
              <a:rPr lang="de-DE" i="1" dirty="0"/>
              <a:t>, honoris </a:t>
            </a:r>
            <a:r>
              <a:rPr lang="de-DE" dirty="0">
                <a:sym typeface="Wingdings" panose="05000000000000000000" pitchFamily="2" charset="2"/>
              </a:rPr>
              <a:t> einheitliches Paradigma ohne Stammalternanz</a:t>
            </a:r>
            <a:endParaRPr lang="de-DE" dirty="0"/>
          </a:p>
          <a:p>
            <a:r>
              <a:rPr lang="en-GB" dirty="0"/>
              <a:t>Bei Plautus </a:t>
            </a:r>
            <a:r>
              <a:rPr lang="en-GB" dirty="0" err="1"/>
              <a:t>noch</a:t>
            </a:r>
            <a:r>
              <a:rPr lang="en-GB" dirty="0"/>
              <a:t> Variation </a:t>
            </a:r>
            <a:r>
              <a:rPr lang="en-GB" i="1" dirty="0"/>
              <a:t>hon</a:t>
            </a:r>
            <a:r>
              <a:rPr lang="de-DE" i="1" dirty="0" err="1"/>
              <a:t>ōs</a:t>
            </a:r>
            <a:r>
              <a:rPr lang="de-DE" dirty="0"/>
              <a:t>/</a:t>
            </a:r>
            <a:r>
              <a:rPr lang="de-DE" i="1" dirty="0"/>
              <a:t>r</a:t>
            </a:r>
            <a:r>
              <a:rPr lang="de-DE" dirty="0"/>
              <a:t>, </a:t>
            </a:r>
            <a:r>
              <a:rPr lang="de-DE" i="1" dirty="0" err="1"/>
              <a:t>labōs</a:t>
            </a:r>
            <a:r>
              <a:rPr lang="de-DE" dirty="0"/>
              <a:t>/</a:t>
            </a:r>
            <a:r>
              <a:rPr lang="de-DE" i="1" dirty="0"/>
              <a:t>r</a:t>
            </a:r>
            <a:r>
              <a:rPr lang="de-DE" dirty="0"/>
              <a:t>, </a:t>
            </a:r>
            <a:r>
              <a:rPr lang="de-DE" i="1" dirty="0" err="1"/>
              <a:t>colōs</a:t>
            </a:r>
            <a:r>
              <a:rPr lang="de-DE" dirty="0"/>
              <a:t>/</a:t>
            </a:r>
            <a:r>
              <a:rPr lang="de-DE" i="1" dirty="0"/>
              <a:t>r</a:t>
            </a:r>
            <a:r>
              <a:rPr lang="de-DE" dirty="0"/>
              <a:t>, </a:t>
            </a:r>
            <a:r>
              <a:rPr lang="de-DE" i="1" dirty="0" err="1"/>
              <a:t>odōs</a:t>
            </a:r>
            <a:r>
              <a:rPr lang="de-DE" dirty="0"/>
              <a:t>/</a:t>
            </a:r>
            <a:r>
              <a:rPr lang="de-DE" i="1" dirty="0"/>
              <a:t>r.</a:t>
            </a:r>
          </a:p>
          <a:p>
            <a:r>
              <a:rPr lang="de-DE" dirty="0">
                <a:sym typeface="Wingdings" panose="05000000000000000000" pitchFamily="2" charset="2"/>
              </a:rPr>
              <a:t>Variation erhalten in einsilbigen m./f. wie z. B. </a:t>
            </a:r>
            <a:r>
              <a:rPr lang="de-DE" i="1" dirty="0" err="1">
                <a:sym typeface="Wingdings" panose="05000000000000000000" pitchFamily="2" charset="2"/>
              </a:rPr>
              <a:t>flos</a:t>
            </a:r>
            <a:r>
              <a:rPr lang="de-DE" i="1" dirty="0">
                <a:sym typeface="Wingdings" panose="05000000000000000000" pitchFamily="2" charset="2"/>
              </a:rPr>
              <a:t>, </a:t>
            </a:r>
            <a:r>
              <a:rPr lang="de-DE" i="1" dirty="0" err="1">
                <a:sym typeface="Wingdings" panose="05000000000000000000" pitchFamily="2" charset="2"/>
              </a:rPr>
              <a:t>floris</a:t>
            </a:r>
            <a:r>
              <a:rPr lang="de-DE" i="1" dirty="0">
                <a:sym typeface="Wingdings" panose="05000000000000000000" pitchFamily="2" charset="2"/>
              </a:rPr>
              <a:t>; </a:t>
            </a:r>
            <a:r>
              <a:rPr lang="de-DE" i="1" dirty="0" err="1">
                <a:sym typeface="Wingdings" panose="05000000000000000000" pitchFamily="2" charset="2"/>
              </a:rPr>
              <a:t>mos</a:t>
            </a:r>
            <a:r>
              <a:rPr lang="de-DE" dirty="0">
                <a:sym typeface="Wingdings" panose="05000000000000000000" pitchFamily="2" charset="2"/>
              </a:rPr>
              <a:t>, </a:t>
            </a:r>
            <a:r>
              <a:rPr lang="de-DE" i="1" dirty="0" err="1">
                <a:sym typeface="Wingdings" panose="05000000000000000000" pitchFamily="2" charset="2"/>
              </a:rPr>
              <a:t>moris</a:t>
            </a:r>
            <a:r>
              <a:rPr lang="de-DE" dirty="0">
                <a:sym typeface="Wingdings" panose="05000000000000000000" pitchFamily="2" charset="2"/>
              </a:rPr>
              <a:t>; </a:t>
            </a:r>
            <a:r>
              <a:rPr lang="de-DE" i="1" dirty="0" err="1">
                <a:sym typeface="Wingdings" panose="05000000000000000000" pitchFamily="2" charset="2"/>
              </a:rPr>
              <a:t>ros</a:t>
            </a:r>
            <a:r>
              <a:rPr lang="de-DE" dirty="0">
                <a:sym typeface="Wingdings" panose="05000000000000000000" pitchFamily="2" charset="2"/>
              </a:rPr>
              <a:t>, </a:t>
            </a:r>
            <a:r>
              <a:rPr lang="de-DE" i="1" dirty="0" err="1">
                <a:sym typeface="Wingdings" panose="05000000000000000000" pitchFamily="2" charset="2"/>
              </a:rPr>
              <a:t>roris</a:t>
            </a:r>
            <a:endParaRPr lang="de-DE" i="1" dirty="0">
              <a:sym typeface="Wingdings" panose="05000000000000000000" pitchFamily="2" charset="2"/>
            </a:endParaRPr>
          </a:p>
          <a:p>
            <a:r>
              <a:rPr lang="de-DE" dirty="0">
                <a:sym typeface="Wingdings" panose="05000000000000000000" pitchFamily="2" charset="2"/>
              </a:rPr>
              <a:t>Neutra haben nur z. T. ausgeglichen: </a:t>
            </a:r>
            <a:r>
              <a:rPr lang="de-DE" i="1" dirty="0" err="1">
                <a:sym typeface="Wingdings" panose="05000000000000000000" pitchFamily="2" charset="2"/>
              </a:rPr>
              <a:t>rōbus</a:t>
            </a:r>
            <a:r>
              <a:rPr lang="de-DE" i="1" dirty="0">
                <a:sym typeface="Wingdings" panose="05000000000000000000" pitchFamily="2" charset="2"/>
              </a:rPr>
              <a:t>, </a:t>
            </a:r>
            <a:r>
              <a:rPr lang="de-DE" i="1" dirty="0" err="1">
                <a:sym typeface="Wingdings" panose="05000000000000000000" pitchFamily="2" charset="2"/>
              </a:rPr>
              <a:t>rōboris</a:t>
            </a:r>
            <a:r>
              <a:rPr lang="de-DE" dirty="0">
                <a:sym typeface="Wingdings" panose="05000000000000000000" pitchFamily="2" charset="2"/>
              </a:rPr>
              <a:t> &gt;&gt; </a:t>
            </a:r>
            <a:r>
              <a:rPr lang="de-DE" i="1" dirty="0" err="1">
                <a:sym typeface="Wingdings" panose="05000000000000000000" pitchFamily="2" charset="2"/>
              </a:rPr>
              <a:t>rōbur</a:t>
            </a:r>
            <a:r>
              <a:rPr lang="de-DE" i="1" dirty="0">
                <a:sym typeface="Wingdings" panose="05000000000000000000" pitchFamily="2" charset="2"/>
              </a:rPr>
              <a:t>, </a:t>
            </a:r>
            <a:r>
              <a:rPr lang="de-DE" i="1" dirty="0" err="1">
                <a:sym typeface="Wingdings" panose="05000000000000000000" pitchFamily="2" charset="2"/>
              </a:rPr>
              <a:t>rōboris</a:t>
            </a:r>
            <a:r>
              <a:rPr lang="de-DE" dirty="0">
                <a:sym typeface="Wingdings" panose="05000000000000000000" pitchFamily="2" charset="2"/>
              </a:rPr>
              <a:t>, aber </a:t>
            </a:r>
            <a:r>
              <a:rPr lang="de-DE" i="1" dirty="0" err="1">
                <a:sym typeface="Wingdings" panose="05000000000000000000" pitchFamily="2" charset="2"/>
              </a:rPr>
              <a:t>corpus</a:t>
            </a:r>
            <a:r>
              <a:rPr lang="de-DE" dirty="0">
                <a:sym typeface="Wingdings" panose="05000000000000000000" pitchFamily="2" charset="2"/>
              </a:rPr>
              <a:t>, </a:t>
            </a:r>
            <a:r>
              <a:rPr lang="de-DE" i="1" dirty="0">
                <a:sym typeface="Wingdings" panose="05000000000000000000" pitchFamily="2" charset="2"/>
              </a:rPr>
              <a:t>corporis</a:t>
            </a:r>
          </a:p>
          <a:p>
            <a:endParaRPr lang="en-GB" dirty="0"/>
          </a:p>
        </p:txBody>
      </p:sp>
    </p:spTree>
    <p:extLst>
      <p:ext uri="{BB962C8B-B14F-4D97-AF65-F5344CB8AC3E}">
        <p14:creationId xmlns:p14="http://schemas.microsoft.com/office/powerpoint/2010/main" val="253918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62826E-792F-4214-9C9F-07DAF92DF5B6}"/>
              </a:ext>
            </a:extLst>
          </p:cNvPr>
          <p:cNvSpPr>
            <a:spLocks noGrp="1"/>
          </p:cNvSpPr>
          <p:nvPr>
            <p:ph type="title"/>
          </p:nvPr>
        </p:nvSpPr>
        <p:spPr/>
        <p:txBody>
          <a:bodyPr/>
          <a:lstStyle/>
          <a:p>
            <a:r>
              <a:rPr lang="de-DE" dirty="0"/>
              <a:t>Rhotazismus</a:t>
            </a:r>
          </a:p>
        </p:txBody>
      </p:sp>
      <p:sp>
        <p:nvSpPr>
          <p:cNvPr id="3" name="Inhaltsplatzhalter 2">
            <a:extLst>
              <a:ext uri="{FF2B5EF4-FFF2-40B4-BE49-F238E27FC236}">
                <a16:creationId xmlns:a16="http://schemas.microsoft.com/office/drawing/2014/main" id="{8312B1FE-1387-4554-A55F-3A5CD610B799}"/>
              </a:ext>
            </a:extLst>
          </p:cNvPr>
          <p:cNvSpPr>
            <a:spLocks noGrp="1"/>
          </p:cNvSpPr>
          <p:nvPr>
            <p:ph idx="1"/>
          </p:nvPr>
        </p:nvSpPr>
        <p:spPr/>
        <p:txBody>
          <a:bodyPr>
            <a:normAutofit lnSpcReduction="10000"/>
          </a:bodyPr>
          <a:lstStyle/>
          <a:p>
            <a:r>
              <a:rPr lang="de-DE" dirty="0"/>
              <a:t>Kenntnis und Anwendung der Lautregel erlaubt besseres Verständnis von Variation im Lateinischen:</a:t>
            </a:r>
          </a:p>
          <a:p>
            <a:pPr lvl="1"/>
            <a:r>
              <a:rPr lang="de-DE" i="1" dirty="0" err="1"/>
              <a:t>honor</a:t>
            </a:r>
            <a:r>
              <a:rPr lang="de-DE" i="1" dirty="0"/>
              <a:t>, honoris, </a:t>
            </a:r>
            <a:r>
              <a:rPr lang="de-DE" i="1" dirty="0" err="1"/>
              <a:t>honestus</a:t>
            </a:r>
            <a:endParaRPr lang="de-DE" i="1" dirty="0"/>
          </a:p>
          <a:p>
            <a:pPr lvl="1"/>
            <a:r>
              <a:rPr lang="de-DE" i="1" dirty="0" err="1"/>
              <a:t>venus</a:t>
            </a:r>
            <a:r>
              <a:rPr lang="de-DE" i="1" dirty="0"/>
              <a:t>, </a:t>
            </a:r>
            <a:r>
              <a:rPr lang="de-DE" i="1" dirty="0" err="1"/>
              <a:t>veneris</a:t>
            </a:r>
            <a:r>
              <a:rPr lang="de-DE" i="1" dirty="0"/>
              <a:t>, </a:t>
            </a:r>
            <a:r>
              <a:rPr lang="de-DE" i="1" dirty="0" err="1"/>
              <a:t>venustus</a:t>
            </a:r>
            <a:endParaRPr lang="de-DE" i="1" dirty="0"/>
          </a:p>
          <a:p>
            <a:pPr lvl="1"/>
            <a:r>
              <a:rPr lang="de-DE" i="1" dirty="0" err="1"/>
              <a:t>modus</a:t>
            </a:r>
            <a:r>
              <a:rPr lang="de-DE" i="1" dirty="0"/>
              <a:t>, </a:t>
            </a:r>
            <a:r>
              <a:rPr lang="de-DE" i="1" dirty="0" err="1"/>
              <a:t>modestus</a:t>
            </a:r>
            <a:r>
              <a:rPr lang="de-DE" i="1" dirty="0"/>
              <a:t>, </a:t>
            </a:r>
            <a:r>
              <a:rPr lang="de-DE" i="1" dirty="0" err="1"/>
              <a:t>moderare</a:t>
            </a:r>
            <a:endParaRPr lang="de-DE" i="1" dirty="0"/>
          </a:p>
          <a:p>
            <a:pPr lvl="1"/>
            <a:r>
              <a:rPr lang="de-DE" i="1" dirty="0" err="1"/>
              <a:t>tempus</a:t>
            </a:r>
            <a:r>
              <a:rPr lang="de-DE" i="1" dirty="0"/>
              <a:t>, </a:t>
            </a:r>
            <a:r>
              <a:rPr lang="de-DE" i="1" dirty="0" err="1"/>
              <a:t>temperare</a:t>
            </a:r>
            <a:endParaRPr lang="de-DE" i="1" dirty="0"/>
          </a:p>
          <a:p>
            <a:pPr lvl="1"/>
            <a:r>
              <a:rPr lang="de-DE" i="1" dirty="0" err="1"/>
              <a:t>opus</a:t>
            </a:r>
            <a:r>
              <a:rPr lang="de-DE" i="1" dirty="0"/>
              <a:t>, </a:t>
            </a:r>
            <a:r>
              <a:rPr lang="de-DE" i="1" dirty="0" err="1"/>
              <a:t>operari</a:t>
            </a:r>
            <a:r>
              <a:rPr lang="de-DE" i="1" dirty="0"/>
              <a:t> …</a:t>
            </a:r>
          </a:p>
          <a:p>
            <a:r>
              <a:rPr lang="de-DE" dirty="0"/>
              <a:t>Varianten des Infinitivs: </a:t>
            </a:r>
          </a:p>
          <a:p>
            <a:pPr lvl="1"/>
            <a:r>
              <a:rPr lang="de-DE" dirty="0"/>
              <a:t>-</a:t>
            </a:r>
            <a:r>
              <a:rPr lang="de-DE" i="1" dirty="0" err="1"/>
              <a:t>re</a:t>
            </a:r>
            <a:r>
              <a:rPr lang="de-DE" i="1" dirty="0"/>
              <a:t> </a:t>
            </a:r>
            <a:r>
              <a:rPr lang="de-DE" dirty="0"/>
              <a:t>&lt; -</a:t>
            </a:r>
            <a:r>
              <a:rPr lang="de-DE" i="1" dirty="0"/>
              <a:t>se</a:t>
            </a:r>
            <a:r>
              <a:rPr lang="de-DE" dirty="0"/>
              <a:t>, </a:t>
            </a:r>
            <a:r>
              <a:rPr lang="de-DE" i="1" dirty="0"/>
              <a:t>ī-</a:t>
            </a:r>
            <a:r>
              <a:rPr lang="de-DE" i="1" dirty="0" err="1"/>
              <a:t>re</a:t>
            </a:r>
            <a:r>
              <a:rPr lang="de-DE" dirty="0"/>
              <a:t> ‚gehen‘ &lt; *</a:t>
            </a:r>
            <a:r>
              <a:rPr lang="de-DE" i="1" dirty="0"/>
              <a:t>ī-se, </a:t>
            </a:r>
            <a:r>
              <a:rPr lang="de-DE" dirty="0"/>
              <a:t>vgl. </a:t>
            </a:r>
            <a:r>
              <a:rPr lang="de-DE" i="1" dirty="0"/>
              <a:t>es-se </a:t>
            </a:r>
            <a:r>
              <a:rPr lang="de-DE" dirty="0"/>
              <a:t>‚sein‘</a:t>
            </a:r>
          </a:p>
          <a:p>
            <a:pPr lvl="1"/>
            <a:r>
              <a:rPr lang="de-DE" i="1" dirty="0" err="1"/>
              <a:t>uelle</a:t>
            </a:r>
            <a:r>
              <a:rPr lang="de-DE" dirty="0"/>
              <a:t> ‚wollen‘ &lt; *</a:t>
            </a:r>
            <a:r>
              <a:rPr lang="de-DE" i="1" dirty="0" err="1"/>
              <a:t>uel</a:t>
            </a:r>
            <a:r>
              <a:rPr lang="de-DE" i="1" dirty="0"/>
              <a:t>-se</a:t>
            </a:r>
            <a:r>
              <a:rPr lang="de-DE" dirty="0"/>
              <a:t>, </a:t>
            </a:r>
          </a:p>
          <a:p>
            <a:pPr lvl="1"/>
            <a:r>
              <a:rPr lang="de-DE" dirty="0"/>
              <a:t>urspr. *-</a:t>
            </a:r>
            <a:r>
              <a:rPr lang="de-DE" i="1" dirty="0"/>
              <a:t>s</a:t>
            </a:r>
            <a:r>
              <a:rPr lang="de-DE" dirty="0"/>
              <a:t>-</a:t>
            </a:r>
            <a:r>
              <a:rPr lang="de-DE" i="1" dirty="0"/>
              <a:t>i</a:t>
            </a:r>
            <a:r>
              <a:rPr lang="de-DE" dirty="0"/>
              <a:t>, Lokativ des Verbalnomens, Typ </a:t>
            </a:r>
            <a:r>
              <a:rPr lang="de-DE" i="1" dirty="0" err="1"/>
              <a:t>genus</a:t>
            </a:r>
            <a:r>
              <a:rPr lang="de-DE" dirty="0"/>
              <a:t>, *</a:t>
            </a:r>
            <a:r>
              <a:rPr lang="de-DE" i="1" dirty="0" err="1"/>
              <a:t>genesi</a:t>
            </a:r>
            <a:r>
              <a:rPr lang="de-DE" i="1" dirty="0"/>
              <a:t> </a:t>
            </a:r>
            <a:r>
              <a:rPr lang="de-DE" dirty="0"/>
              <a:t>&gt; </a:t>
            </a:r>
            <a:r>
              <a:rPr lang="de-DE" i="1" dirty="0"/>
              <a:t>genere</a:t>
            </a:r>
            <a:endParaRPr lang="de-DE" dirty="0"/>
          </a:p>
          <a:p>
            <a:endParaRPr lang="de-DE" dirty="0"/>
          </a:p>
        </p:txBody>
      </p:sp>
    </p:spTree>
    <p:extLst>
      <p:ext uri="{BB962C8B-B14F-4D97-AF65-F5344CB8AC3E}">
        <p14:creationId xmlns:p14="http://schemas.microsoft.com/office/powerpoint/2010/main" val="344021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0F8180-B893-4704-B0D8-2E235D3B2A59}"/>
              </a:ext>
            </a:extLst>
          </p:cNvPr>
          <p:cNvSpPr>
            <a:spLocks noGrp="1"/>
          </p:cNvSpPr>
          <p:nvPr>
            <p:ph type="title"/>
          </p:nvPr>
        </p:nvSpPr>
        <p:spPr/>
        <p:txBody>
          <a:bodyPr/>
          <a:lstStyle/>
          <a:p>
            <a:r>
              <a:rPr lang="de-DE"/>
              <a:t>Beispiel 3: Entwicklung von /h/</a:t>
            </a:r>
            <a:endParaRPr lang="en-GB"/>
          </a:p>
        </p:txBody>
      </p:sp>
      <p:sp>
        <p:nvSpPr>
          <p:cNvPr id="3" name="Inhaltsplatzhalter 2">
            <a:extLst>
              <a:ext uri="{FF2B5EF4-FFF2-40B4-BE49-F238E27FC236}">
                <a16:creationId xmlns:a16="http://schemas.microsoft.com/office/drawing/2014/main" id="{2535066B-5CDF-4B79-BA6A-302B076A7C6A}"/>
              </a:ext>
            </a:extLst>
          </p:cNvPr>
          <p:cNvSpPr>
            <a:spLocks noGrp="1"/>
          </p:cNvSpPr>
          <p:nvPr>
            <p:ph idx="1"/>
          </p:nvPr>
        </p:nvSpPr>
        <p:spPr/>
        <p:txBody>
          <a:bodyPr>
            <a:normAutofit lnSpcReduction="10000"/>
          </a:bodyPr>
          <a:lstStyle/>
          <a:p>
            <a:r>
              <a:rPr lang="de-DE" dirty="0"/>
              <a:t>vorhistorisch /h/ &gt; 0 /V_V, vor Rhotazismus:</a:t>
            </a:r>
          </a:p>
          <a:p>
            <a:pPr lvl="1"/>
            <a:r>
              <a:rPr lang="de-DE" dirty="0"/>
              <a:t>*</a:t>
            </a:r>
            <a:r>
              <a:rPr lang="de-DE" i="1" dirty="0"/>
              <a:t>ne-</a:t>
            </a:r>
            <a:r>
              <a:rPr lang="de-DE" i="1" dirty="0" err="1"/>
              <a:t>homō</a:t>
            </a:r>
            <a:r>
              <a:rPr lang="de-DE" dirty="0"/>
              <a:t> 'kein Mensch' &gt; 'niemand': </a:t>
            </a:r>
            <a:r>
              <a:rPr lang="de-DE" i="1" dirty="0" err="1"/>
              <a:t>nēmō</a:t>
            </a:r>
            <a:endParaRPr lang="de-DE" i="1" dirty="0"/>
          </a:p>
          <a:p>
            <a:pPr lvl="1"/>
            <a:r>
              <a:rPr lang="de-DE" dirty="0"/>
              <a:t>*</a:t>
            </a:r>
            <a:r>
              <a:rPr lang="de-DE" i="1" dirty="0" err="1"/>
              <a:t>dē-habeō</a:t>
            </a:r>
            <a:r>
              <a:rPr lang="de-DE" dirty="0"/>
              <a:t> 'ich schulde' &gt; </a:t>
            </a:r>
            <a:r>
              <a:rPr lang="de-DE" i="1" dirty="0" err="1"/>
              <a:t>dēbeō</a:t>
            </a:r>
            <a:endParaRPr lang="de-DE" i="1" dirty="0"/>
          </a:p>
          <a:p>
            <a:pPr lvl="1"/>
            <a:r>
              <a:rPr lang="de-DE" dirty="0"/>
              <a:t>*</a:t>
            </a:r>
            <a:r>
              <a:rPr lang="de-DE" i="1" dirty="0" err="1"/>
              <a:t>dis-habeō</a:t>
            </a:r>
            <a:r>
              <a:rPr lang="de-DE" dirty="0"/>
              <a:t> 'ich verteile' &gt; </a:t>
            </a:r>
            <a:r>
              <a:rPr lang="de-DE" i="1" dirty="0" err="1"/>
              <a:t>diribeō</a:t>
            </a:r>
            <a:endParaRPr lang="de-DE" i="1" dirty="0"/>
          </a:p>
          <a:p>
            <a:r>
              <a:rPr lang="de-DE" dirty="0"/>
              <a:t>Im Anlaut in einigen Fällen erhalten:</a:t>
            </a:r>
          </a:p>
          <a:p>
            <a:pPr lvl="1"/>
            <a:r>
              <a:rPr lang="de-DE" i="1" dirty="0" err="1"/>
              <a:t>homō</a:t>
            </a:r>
            <a:r>
              <a:rPr lang="de-DE" dirty="0"/>
              <a:t> 'Mensch' : </a:t>
            </a:r>
            <a:r>
              <a:rPr lang="de-DE" dirty="0" err="1"/>
              <a:t>got</a:t>
            </a:r>
            <a:r>
              <a:rPr lang="de-DE" dirty="0"/>
              <a:t>. </a:t>
            </a:r>
            <a:r>
              <a:rPr lang="de-DE" i="1" dirty="0" err="1"/>
              <a:t>guma</a:t>
            </a:r>
            <a:r>
              <a:rPr lang="de-DE" i="1" dirty="0"/>
              <a:t> </a:t>
            </a:r>
            <a:r>
              <a:rPr lang="de-DE" dirty="0"/>
              <a:t>(dt. </a:t>
            </a:r>
            <a:r>
              <a:rPr lang="de-DE" i="1" dirty="0" err="1"/>
              <a:t>Bräuti</a:t>
            </a:r>
            <a:r>
              <a:rPr lang="de-DE" i="1" dirty="0"/>
              <a:t>-gam</a:t>
            </a:r>
            <a:r>
              <a:rPr lang="de-DE" dirty="0"/>
              <a:t>)</a:t>
            </a:r>
          </a:p>
          <a:p>
            <a:pPr lvl="1"/>
            <a:r>
              <a:rPr lang="de-DE" i="1" dirty="0" err="1"/>
              <a:t>habeō</a:t>
            </a:r>
            <a:r>
              <a:rPr lang="de-DE" dirty="0"/>
              <a:t> 'ich habe' : </a:t>
            </a:r>
            <a:r>
              <a:rPr lang="de-DE" dirty="0" err="1"/>
              <a:t>got</a:t>
            </a:r>
            <a:r>
              <a:rPr lang="de-DE" dirty="0"/>
              <a:t>. </a:t>
            </a:r>
            <a:r>
              <a:rPr lang="de-DE" i="1" dirty="0" err="1"/>
              <a:t>giban</a:t>
            </a:r>
            <a:r>
              <a:rPr lang="de-DE" dirty="0"/>
              <a:t> (dt. </a:t>
            </a:r>
            <a:r>
              <a:rPr lang="de-DE" i="1" dirty="0"/>
              <a:t>geben</a:t>
            </a:r>
            <a:r>
              <a:rPr lang="de-DE" dirty="0"/>
              <a:t>)</a:t>
            </a:r>
          </a:p>
          <a:p>
            <a:pPr lvl="1"/>
            <a:r>
              <a:rPr lang="de-DE" i="1" dirty="0" err="1"/>
              <a:t>hostis</a:t>
            </a:r>
            <a:r>
              <a:rPr lang="de-DE" dirty="0"/>
              <a:t> 'Feind' : </a:t>
            </a:r>
            <a:r>
              <a:rPr lang="de-DE" dirty="0" err="1"/>
              <a:t>got</a:t>
            </a:r>
            <a:r>
              <a:rPr lang="de-DE" dirty="0"/>
              <a:t>. </a:t>
            </a:r>
            <a:r>
              <a:rPr lang="de-DE" i="1" dirty="0"/>
              <a:t>gasts</a:t>
            </a:r>
            <a:r>
              <a:rPr lang="de-DE" dirty="0"/>
              <a:t> (dt. </a:t>
            </a:r>
            <a:r>
              <a:rPr lang="de-DE" i="1" dirty="0"/>
              <a:t>Gast</a:t>
            </a:r>
            <a:r>
              <a:rPr lang="de-DE" dirty="0"/>
              <a:t>)</a:t>
            </a:r>
          </a:p>
          <a:p>
            <a:r>
              <a:rPr lang="de-DE" dirty="0"/>
              <a:t>in anderen geschwunden:</a:t>
            </a:r>
          </a:p>
          <a:p>
            <a:pPr lvl="1"/>
            <a:r>
              <a:rPr lang="de-DE" dirty="0"/>
              <a:t>*</a:t>
            </a:r>
            <a:r>
              <a:rPr lang="de-DE" i="1" dirty="0" err="1"/>
              <a:t>hānser</a:t>
            </a:r>
            <a:r>
              <a:rPr lang="de-DE" dirty="0"/>
              <a:t> 'Gans'  &gt; </a:t>
            </a:r>
            <a:r>
              <a:rPr lang="de-DE" i="1" dirty="0" err="1"/>
              <a:t>ānser</a:t>
            </a:r>
            <a:r>
              <a:rPr lang="de-DE" dirty="0"/>
              <a:t> : ahd. </a:t>
            </a:r>
            <a:r>
              <a:rPr lang="de-DE" i="1" dirty="0" err="1"/>
              <a:t>gans</a:t>
            </a:r>
            <a:r>
              <a:rPr lang="de-DE" dirty="0"/>
              <a:t>, nhd. </a:t>
            </a:r>
            <a:r>
              <a:rPr lang="de-DE" i="1" dirty="0"/>
              <a:t>Gans</a:t>
            </a:r>
            <a:endParaRPr lang="de-DE" dirty="0"/>
          </a:p>
          <a:p>
            <a:pPr lvl="1"/>
            <a:r>
              <a:rPr lang="de-DE" i="1" dirty="0" err="1"/>
              <a:t>haedus</a:t>
            </a:r>
            <a:r>
              <a:rPr lang="de-DE" dirty="0"/>
              <a:t> 'Bock' &gt; </a:t>
            </a:r>
            <a:r>
              <a:rPr lang="de-DE" i="1" dirty="0" err="1"/>
              <a:t>aedus</a:t>
            </a:r>
            <a:r>
              <a:rPr lang="de-DE" dirty="0"/>
              <a:t> (</a:t>
            </a:r>
            <a:r>
              <a:rPr lang="de-DE" dirty="0" err="1"/>
              <a:t>Apul</a:t>
            </a:r>
            <a:r>
              <a:rPr lang="de-DE" dirty="0"/>
              <a:t>. </a:t>
            </a:r>
            <a:r>
              <a:rPr lang="de-DE" i="1" dirty="0"/>
              <a:t>Met</a:t>
            </a:r>
            <a:r>
              <a:rPr lang="de-DE" dirty="0"/>
              <a:t>. 8.15) : </a:t>
            </a:r>
            <a:r>
              <a:rPr lang="de-DE" dirty="0" err="1"/>
              <a:t>got</a:t>
            </a:r>
            <a:r>
              <a:rPr lang="de-DE" dirty="0"/>
              <a:t>. </a:t>
            </a:r>
            <a:r>
              <a:rPr lang="de-DE" i="1" dirty="0" err="1"/>
              <a:t>gaits</a:t>
            </a:r>
            <a:r>
              <a:rPr lang="de-DE" dirty="0"/>
              <a:t>, NE </a:t>
            </a:r>
            <a:r>
              <a:rPr lang="de-DE" i="1" dirty="0" err="1"/>
              <a:t>goat</a:t>
            </a:r>
            <a:r>
              <a:rPr lang="de-DE" dirty="0"/>
              <a:t>.</a:t>
            </a:r>
            <a:endParaRPr lang="en-GB" i="1" dirty="0"/>
          </a:p>
        </p:txBody>
      </p:sp>
    </p:spTree>
    <p:extLst>
      <p:ext uri="{BB962C8B-B14F-4D97-AF65-F5344CB8AC3E}">
        <p14:creationId xmlns:p14="http://schemas.microsoft.com/office/powerpoint/2010/main" val="63344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A69EA5-C12D-414A-8968-C877A75ACC79}"/>
              </a:ext>
            </a:extLst>
          </p:cNvPr>
          <p:cNvSpPr>
            <a:spLocks noGrp="1"/>
          </p:cNvSpPr>
          <p:nvPr>
            <p:ph type="title"/>
          </p:nvPr>
        </p:nvSpPr>
        <p:spPr/>
        <p:txBody>
          <a:bodyPr/>
          <a:lstStyle/>
          <a:p>
            <a:endParaRPr lang="en-GB" dirty="0"/>
          </a:p>
        </p:txBody>
      </p:sp>
      <p:sp>
        <p:nvSpPr>
          <p:cNvPr id="3" name="Inhaltsplatzhalter 2">
            <a:extLst>
              <a:ext uri="{FF2B5EF4-FFF2-40B4-BE49-F238E27FC236}">
                <a16:creationId xmlns:a16="http://schemas.microsoft.com/office/drawing/2014/main" id="{03ED91F7-3B67-4743-BB3E-D49789DC8710}"/>
              </a:ext>
            </a:extLst>
          </p:cNvPr>
          <p:cNvSpPr>
            <a:spLocks noGrp="1"/>
          </p:cNvSpPr>
          <p:nvPr>
            <p:ph idx="1"/>
          </p:nvPr>
        </p:nvSpPr>
        <p:spPr/>
        <p:txBody>
          <a:bodyPr/>
          <a:lstStyle/>
          <a:p>
            <a:r>
              <a:rPr lang="de-DE" sz="2800" dirty="0"/>
              <a:t>Graffiti in </a:t>
            </a:r>
            <a:r>
              <a:rPr lang="de-DE" sz="2800" dirty="0" err="1"/>
              <a:t>Pompeii</a:t>
            </a:r>
            <a:r>
              <a:rPr lang="de-DE" sz="2800" dirty="0"/>
              <a:t> </a:t>
            </a:r>
            <a:r>
              <a:rPr lang="de-DE" sz="2800" i="1" dirty="0"/>
              <a:t>ABITAT, ERMES, ORTV </a:t>
            </a:r>
            <a:r>
              <a:rPr lang="de-DE" sz="2800" dirty="0"/>
              <a:t>statt </a:t>
            </a:r>
            <a:r>
              <a:rPr lang="de-DE" sz="2800" i="1" dirty="0" err="1"/>
              <a:t>habitat</a:t>
            </a:r>
            <a:r>
              <a:rPr lang="de-DE" sz="2800" i="1" dirty="0"/>
              <a:t>, </a:t>
            </a:r>
            <a:r>
              <a:rPr lang="de-DE" sz="2800" i="1" dirty="0" err="1"/>
              <a:t>hermes</a:t>
            </a:r>
            <a:r>
              <a:rPr lang="de-DE" sz="2800" i="1" dirty="0"/>
              <a:t>, </a:t>
            </a:r>
            <a:r>
              <a:rPr lang="de-DE" sz="2800" i="1" dirty="0" err="1"/>
              <a:t>hortu</a:t>
            </a:r>
            <a:r>
              <a:rPr lang="de-DE" sz="2800" i="1" dirty="0"/>
              <a:t>(m)</a:t>
            </a:r>
            <a:endParaRPr lang="de-DE" sz="2800" dirty="0"/>
          </a:p>
          <a:p>
            <a:r>
              <a:rPr lang="de-DE" dirty="0"/>
              <a:t>/h/ bildet keine Position im Vers und verhindert Elision nicht:</a:t>
            </a:r>
          </a:p>
          <a:p>
            <a:pPr lvl="1"/>
            <a:r>
              <a:rPr lang="de-DE" dirty="0"/>
              <a:t>V. </a:t>
            </a:r>
            <a:r>
              <a:rPr lang="de-DE" i="1" dirty="0" err="1"/>
              <a:t>Aen</a:t>
            </a:r>
            <a:r>
              <a:rPr lang="de-DE" dirty="0"/>
              <a:t>. 1.17 </a:t>
            </a:r>
            <a:r>
              <a:rPr lang="de-DE" i="1" dirty="0" err="1"/>
              <a:t>hic</a:t>
            </a:r>
            <a:r>
              <a:rPr lang="de-DE" i="1" dirty="0"/>
              <a:t> </a:t>
            </a:r>
            <a:r>
              <a:rPr lang="de-DE" i="1" dirty="0" err="1"/>
              <a:t>currus</a:t>
            </a:r>
            <a:r>
              <a:rPr lang="de-DE" i="1" dirty="0"/>
              <a:t> f</a:t>
            </a:r>
            <a:r>
              <a:rPr lang="en-GB" i="1" dirty="0" err="1"/>
              <a:t>ŭĭ</a:t>
            </a:r>
            <a:r>
              <a:rPr lang="de-DE" i="1" dirty="0"/>
              <a:t>t, </a:t>
            </a:r>
            <a:r>
              <a:rPr lang="de-DE" b="1" i="1" dirty="0"/>
              <a:t>h</a:t>
            </a:r>
            <a:r>
              <a:rPr lang="de-DE" i="1" dirty="0"/>
              <a:t>oc </a:t>
            </a:r>
            <a:r>
              <a:rPr lang="de-DE" i="1" dirty="0" err="1"/>
              <a:t>regnum</a:t>
            </a:r>
            <a:r>
              <a:rPr lang="de-DE" i="1" dirty="0"/>
              <a:t> </a:t>
            </a:r>
            <a:r>
              <a:rPr lang="de-DE" i="1" dirty="0" err="1"/>
              <a:t>dea</a:t>
            </a:r>
            <a:r>
              <a:rPr lang="de-DE" i="1" dirty="0"/>
              <a:t> </a:t>
            </a:r>
            <a:r>
              <a:rPr lang="de-DE" i="1" dirty="0" err="1"/>
              <a:t>gentibus</a:t>
            </a:r>
            <a:r>
              <a:rPr lang="de-DE" i="1" dirty="0"/>
              <a:t> esse</a:t>
            </a:r>
          </a:p>
          <a:p>
            <a:r>
              <a:rPr lang="de-DE" dirty="0"/>
              <a:t>Inverse / hyperkorrekte Schreibungen:</a:t>
            </a:r>
          </a:p>
          <a:p>
            <a:pPr lvl="1"/>
            <a:r>
              <a:rPr lang="de-DE" i="1" dirty="0" err="1"/>
              <a:t>humerus</a:t>
            </a:r>
            <a:r>
              <a:rPr lang="de-DE" dirty="0"/>
              <a:t> 'Schulter' : ai. </a:t>
            </a:r>
            <a:r>
              <a:rPr lang="de-DE" i="1" dirty="0" err="1"/>
              <a:t>áṃsa</a:t>
            </a:r>
            <a:r>
              <a:rPr lang="de-DE" dirty="0"/>
              <a:t>-</a:t>
            </a:r>
          </a:p>
          <a:p>
            <a:pPr lvl="1"/>
            <a:r>
              <a:rPr lang="de-DE" i="1" dirty="0" err="1"/>
              <a:t>hauriō</a:t>
            </a:r>
            <a:r>
              <a:rPr lang="de-DE" dirty="0"/>
              <a:t> 'ich schöpfe Wasser' : an. </a:t>
            </a:r>
            <a:r>
              <a:rPr lang="de-DE" i="1" dirty="0" err="1"/>
              <a:t>ausa</a:t>
            </a:r>
            <a:endParaRPr lang="de-DE" dirty="0"/>
          </a:p>
          <a:p>
            <a:r>
              <a:rPr lang="de-DE" dirty="0"/>
              <a:t>keine Spur von /h/ in frühen Lehnwörtern aus dem Lateinischen:</a:t>
            </a:r>
          </a:p>
          <a:p>
            <a:pPr lvl="1"/>
            <a:r>
              <a:rPr lang="de-DE" dirty="0" err="1"/>
              <a:t>got</a:t>
            </a:r>
            <a:r>
              <a:rPr lang="de-DE" dirty="0"/>
              <a:t>. </a:t>
            </a:r>
            <a:r>
              <a:rPr lang="de-DE" i="1" dirty="0" err="1"/>
              <a:t>aúrti-gards</a:t>
            </a:r>
            <a:r>
              <a:rPr lang="de-DE" dirty="0"/>
              <a:t>, </a:t>
            </a:r>
            <a:r>
              <a:rPr lang="de-DE" dirty="0" err="1"/>
              <a:t>ae.</a:t>
            </a:r>
            <a:r>
              <a:rPr lang="de-DE" dirty="0"/>
              <a:t> </a:t>
            </a:r>
            <a:r>
              <a:rPr lang="de-DE" i="1" dirty="0"/>
              <a:t>ort-</a:t>
            </a:r>
            <a:r>
              <a:rPr lang="de-DE" i="1" dirty="0" err="1"/>
              <a:t>geard</a:t>
            </a:r>
            <a:r>
              <a:rPr lang="de-DE" dirty="0"/>
              <a:t>, NE </a:t>
            </a:r>
            <a:r>
              <a:rPr lang="de-DE" i="1" dirty="0" err="1"/>
              <a:t>orchard</a:t>
            </a:r>
            <a:r>
              <a:rPr lang="de-DE" i="1" dirty="0"/>
              <a:t> </a:t>
            </a:r>
            <a:r>
              <a:rPr lang="de-DE" dirty="0"/>
              <a:t>&lt; </a:t>
            </a:r>
            <a:r>
              <a:rPr lang="de-DE" i="1" dirty="0"/>
              <a:t>(h)</a:t>
            </a:r>
            <a:r>
              <a:rPr lang="de-DE" i="1" dirty="0" err="1"/>
              <a:t>ortus</a:t>
            </a:r>
            <a:r>
              <a:rPr lang="de-DE" dirty="0"/>
              <a:t>. </a:t>
            </a:r>
            <a:endParaRPr lang="en-GB" dirty="0"/>
          </a:p>
        </p:txBody>
      </p:sp>
    </p:spTree>
    <p:extLst>
      <p:ext uri="{BB962C8B-B14F-4D97-AF65-F5344CB8AC3E}">
        <p14:creationId xmlns:p14="http://schemas.microsoft.com/office/powerpoint/2010/main" val="1914605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ECD8CF-3ED8-42DC-AB02-ACA7BB0B74BF}"/>
              </a:ext>
            </a:extLst>
          </p:cNvPr>
          <p:cNvSpPr>
            <a:spLocks noGrp="1"/>
          </p:cNvSpPr>
          <p:nvPr>
            <p:ph type="title"/>
          </p:nvPr>
        </p:nvSpPr>
        <p:spPr/>
        <p:txBody>
          <a:bodyPr/>
          <a:lstStyle/>
          <a:p>
            <a:r>
              <a:rPr lang="de-DE" dirty="0"/>
              <a:t>Sprachgeschichte im Lehrplan (Bayern)</a:t>
            </a:r>
          </a:p>
        </p:txBody>
      </p:sp>
      <p:sp>
        <p:nvSpPr>
          <p:cNvPr id="3" name="Inhaltsplatzhalter 2">
            <a:extLst>
              <a:ext uri="{FF2B5EF4-FFF2-40B4-BE49-F238E27FC236}">
                <a16:creationId xmlns:a16="http://schemas.microsoft.com/office/drawing/2014/main" id="{E9AA69D8-73A9-40BC-880B-89AA7AF4B14F}"/>
              </a:ext>
            </a:extLst>
          </p:cNvPr>
          <p:cNvSpPr>
            <a:spLocks noGrp="1"/>
          </p:cNvSpPr>
          <p:nvPr>
            <p:ph idx="1"/>
          </p:nvPr>
        </p:nvSpPr>
        <p:spPr/>
        <p:txBody>
          <a:bodyPr/>
          <a:lstStyle/>
          <a:p>
            <a:r>
              <a:rPr lang="de-DE" dirty="0"/>
              <a:t>Gymnasium, Griechisch, 10.1 „Sprache und Texte“: </a:t>
            </a:r>
          </a:p>
          <a:p>
            <a:pPr lvl="1" algn="just"/>
            <a:r>
              <a:rPr lang="de-DE" b="0" i="0" dirty="0">
                <a:solidFill>
                  <a:srgbClr val="000000"/>
                </a:solidFill>
                <a:effectLst/>
                <a:latin typeface="Arial" panose="020B0604020202020204" pitchFamily="34" charset="0"/>
              </a:rPr>
              <a:t>„Erschließung unbekannter Wörter mit Hilfe der Wortbildungslehre und Etymologie“</a:t>
            </a:r>
          </a:p>
          <a:p>
            <a:pPr lvl="1" algn="just"/>
            <a:endParaRPr lang="de-DE" b="0" i="0" dirty="0">
              <a:solidFill>
                <a:srgbClr val="000000"/>
              </a:solidFill>
              <a:effectLst/>
              <a:latin typeface="Arial" panose="020B0604020202020204" pitchFamily="34" charset="0"/>
            </a:endParaRPr>
          </a:p>
          <a:p>
            <a:r>
              <a:rPr lang="de-DE" dirty="0"/>
              <a:t>Gymnasium, Latein, 11/12.1 „Spracharbeit“:</a:t>
            </a:r>
          </a:p>
          <a:p>
            <a:pPr lvl="1"/>
            <a:r>
              <a:rPr lang="de-DE" b="0" i="0" dirty="0">
                <a:solidFill>
                  <a:srgbClr val="000000"/>
                </a:solidFill>
                <a:effectLst/>
                <a:latin typeface="Arial" panose="020B0604020202020204" pitchFamily="34" charset="0"/>
              </a:rPr>
              <a:t>„Erklären etymologischer Zusammenhänge“, „Analysieren von Wörtern nach ihren Bildungselementen“</a:t>
            </a:r>
          </a:p>
          <a:p>
            <a:pPr marL="0" indent="0">
              <a:buNone/>
            </a:pPr>
            <a:br>
              <a:rPr lang="de-DE" dirty="0"/>
            </a:br>
            <a:br>
              <a:rPr lang="de-DE" dirty="0"/>
            </a:br>
            <a:endParaRPr lang="de-DE" dirty="0"/>
          </a:p>
        </p:txBody>
      </p:sp>
    </p:spTree>
    <p:extLst>
      <p:ext uri="{BB962C8B-B14F-4D97-AF65-F5344CB8AC3E}">
        <p14:creationId xmlns:p14="http://schemas.microsoft.com/office/powerpoint/2010/main" val="232344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0A274D-3C4F-40FD-B3DD-2DF52988F379}"/>
              </a:ext>
            </a:extLst>
          </p:cNvPr>
          <p:cNvSpPr>
            <a:spLocks noGrp="1"/>
          </p:cNvSpPr>
          <p:nvPr>
            <p:ph type="title"/>
          </p:nvPr>
        </p:nvSpPr>
        <p:spPr/>
        <p:txBody>
          <a:bodyPr/>
          <a:lstStyle/>
          <a:p>
            <a:endParaRPr lang="en-GB" dirty="0"/>
          </a:p>
        </p:txBody>
      </p:sp>
      <p:sp>
        <p:nvSpPr>
          <p:cNvPr id="3" name="Inhaltsplatzhalter 2">
            <a:extLst>
              <a:ext uri="{FF2B5EF4-FFF2-40B4-BE49-F238E27FC236}">
                <a16:creationId xmlns:a16="http://schemas.microsoft.com/office/drawing/2014/main" id="{8862D486-A720-47C6-920F-55C041D010A7}"/>
              </a:ext>
            </a:extLst>
          </p:cNvPr>
          <p:cNvSpPr>
            <a:spLocks noGrp="1"/>
          </p:cNvSpPr>
          <p:nvPr>
            <p:ph idx="1"/>
          </p:nvPr>
        </p:nvSpPr>
        <p:spPr/>
        <p:txBody>
          <a:bodyPr>
            <a:normAutofit fontScale="62500" lnSpcReduction="20000"/>
          </a:bodyPr>
          <a:lstStyle/>
          <a:p>
            <a:r>
              <a:rPr lang="en-GB" sz="2800" dirty="0"/>
              <a:t>Catullus (1. </a:t>
            </a:r>
            <a:r>
              <a:rPr lang="en-GB" sz="2800" dirty="0" err="1"/>
              <a:t>Jh</a:t>
            </a:r>
            <a:r>
              <a:rPr lang="en-GB" sz="2800" dirty="0"/>
              <a:t>. v. Chr.), </a:t>
            </a:r>
            <a:r>
              <a:rPr lang="en-GB" sz="2800" i="1" dirty="0"/>
              <a:t>Carmen</a:t>
            </a:r>
            <a:r>
              <a:rPr lang="en-GB" sz="2800" dirty="0"/>
              <a:t> LXXXIV:</a:t>
            </a:r>
            <a:r>
              <a:rPr lang="de-DE" sz="2800" dirty="0"/>
              <a:t> Aspiration von Plosiven und Aussprache von /h/ als soziolinguistisches Merkmal:</a:t>
            </a:r>
          </a:p>
          <a:p>
            <a:endParaRPr lang="pt-BR" sz="1600" i="1" dirty="0"/>
          </a:p>
          <a:p>
            <a:pPr>
              <a:buNone/>
            </a:pPr>
            <a:r>
              <a:rPr lang="pt-BR" sz="2300" dirty="0" err="1">
                <a:solidFill>
                  <a:srgbClr val="FF0000"/>
                </a:solidFill>
              </a:rPr>
              <a:t>Ch</a:t>
            </a:r>
            <a:r>
              <a:rPr lang="pt-BR" sz="2300" dirty="0" err="1"/>
              <a:t>ommoda</a:t>
            </a:r>
            <a:r>
              <a:rPr lang="pt-BR" sz="4000" dirty="0"/>
              <a:t> </a:t>
            </a:r>
            <a:r>
              <a:rPr lang="pt-BR" sz="2300" dirty="0" err="1"/>
              <a:t>dicebat</a:t>
            </a:r>
            <a:r>
              <a:rPr lang="pt-BR" sz="2300" dirty="0"/>
              <a:t>, si quando </a:t>
            </a:r>
            <a:r>
              <a:rPr lang="pt-BR" sz="2300" dirty="0" err="1">
                <a:solidFill>
                  <a:srgbClr val="FF0000"/>
                </a:solidFill>
              </a:rPr>
              <a:t>c</a:t>
            </a:r>
            <a:r>
              <a:rPr lang="pt-BR" sz="2300" dirty="0" err="1"/>
              <a:t>ommoda</a:t>
            </a:r>
            <a:r>
              <a:rPr lang="pt-BR" sz="2300" dirty="0"/>
              <a:t> </a:t>
            </a:r>
            <a:r>
              <a:rPr lang="pt-BR" sz="2300" dirty="0" err="1"/>
              <a:t>vellet</a:t>
            </a:r>
            <a:r>
              <a:rPr lang="pt-BR" sz="2300" dirty="0"/>
              <a:t> </a:t>
            </a:r>
            <a:endParaRPr lang="de-DE" sz="4000" dirty="0"/>
          </a:p>
          <a:p>
            <a:pPr>
              <a:buNone/>
            </a:pPr>
            <a:r>
              <a:rPr lang="pt-BR" sz="2300" dirty="0"/>
              <a:t>dicere, et insidias </a:t>
            </a:r>
            <a:r>
              <a:rPr lang="pt-BR" sz="2300" dirty="0" err="1"/>
              <a:t>Arrius</a:t>
            </a:r>
            <a:r>
              <a:rPr lang="pt-BR" sz="2300" dirty="0"/>
              <a:t> </a:t>
            </a:r>
            <a:r>
              <a:rPr lang="pt-BR" sz="2300" dirty="0" err="1">
                <a:solidFill>
                  <a:srgbClr val="FF0000"/>
                </a:solidFill>
              </a:rPr>
              <a:t>h</a:t>
            </a:r>
            <a:r>
              <a:rPr lang="pt-BR" sz="2300" dirty="0" err="1"/>
              <a:t>insidias</a:t>
            </a:r>
            <a:r>
              <a:rPr lang="pt-BR" sz="2300" dirty="0"/>
              <a:t>, </a:t>
            </a:r>
            <a:endParaRPr lang="de-DE" sz="4000" dirty="0"/>
          </a:p>
          <a:p>
            <a:pPr>
              <a:buNone/>
            </a:pPr>
            <a:r>
              <a:rPr lang="pt-BR" sz="2300" dirty="0"/>
              <a:t>et </a:t>
            </a:r>
            <a:r>
              <a:rPr lang="pt-BR" sz="2300" dirty="0" err="1"/>
              <a:t>tum</a:t>
            </a:r>
            <a:r>
              <a:rPr lang="pt-BR" sz="2300" dirty="0"/>
              <a:t> </a:t>
            </a:r>
            <a:r>
              <a:rPr lang="pt-BR" sz="2300" dirty="0" err="1"/>
              <a:t>mirifice</a:t>
            </a:r>
            <a:r>
              <a:rPr lang="pt-BR" sz="2300" dirty="0"/>
              <a:t> </a:t>
            </a:r>
            <a:r>
              <a:rPr lang="pt-BR" sz="2300" dirty="0" err="1"/>
              <a:t>sperabat</a:t>
            </a:r>
            <a:r>
              <a:rPr lang="pt-BR" sz="2300" dirty="0"/>
              <a:t> se esse </a:t>
            </a:r>
            <a:r>
              <a:rPr lang="pt-BR" sz="2300" dirty="0" err="1"/>
              <a:t>locutum</a:t>
            </a:r>
            <a:r>
              <a:rPr lang="pt-BR" sz="2300" dirty="0"/>
              <a:t>, </a:t>
            </a:r>
            <a:endParaRPr lang="de-DE" sz="4000" dirty="0"/>
          </a:p>
          <a:p>
            <a:pPr>
              <a:buNone/>
            </a:pPr>
            <a:r>
              <a:rPr lang="pt-BR" sz="2300" dirty="0"/>
              <a:t>cum quantum </a:t>
            </a:r>
            <a:r>
              <a:rPr lang="pt-BR" sz="2300" dirty="0" err="1"/>
              <a:t>poterat</a:t>
            </a:r>
            <a:r>
              <a:rPr lang="pt-BR" sz="2300" dirty="0"/>
              <a:t> </a:t>
            </a:r>
            <a:r>
              <a:rPr lang="pt-BR" sz="2300" dirty="0" err="1"/>
              <a:t>dixerat</a:t>
            </a:r>
            <a:r>
              <a:rPr lang="pt-BR" sz="2300" dirty="0"/>
              <a:t> </a:t>
            </a:r>
            <a:r>
              <a:rPr lang="pt-BR" sz="2300" dirty="0" err="1">
                <a:solidFill>
                  <a:srgbClr val="FF0000"/>
                </a:solidFill>
              </a:rPr>
              <a:t>h</a:t>
            </a:r>
            <a:r>
              <a:rPr lang="pt-BR" sz="2300" dirty="0" err="1"/>
              <a:t>insidias</a:t>
            </a:r>
            <a:r>
              <a:rPr lang="pt-BR" sz="2300" dirty="0"/>
              <a:t>. </a:t>
            </a:r>
            <a:endParaRPr lang="de-DE" sz="4000" dirty="0"/>
          </a:p>
          <a:p>
            <a:pPr>
              <a:buNone/>
            </a:pPr>
            <a:r>
              <a:rPr lang="pt-BR" sz="2300" dirty="0"/>
              <a:t>credo, sic </a:t>
            </a:r>
            <a:r>
              <a:rPr lang="pt-BR" sz="2300" dirty="0" err="1"/>
              <a:t>mater</a:t>
            </a:r>
            <a:r>
              <a:rPr lang="pt-BR" sz="2300" dirty="0"/>
              <a:t>, sic </a:t>
            </a:r>
            <a:r>
              <a:rPr lang="pt-BR" sz="2300" dirty="0" err="1"/>
              <a:t>semper</a:t>
            </a:r>
            <a:r>
              <a:rPr lang="pt-BR" sz="2300" dirty="0"/>
              <a:t> </a:t>
            </a:r>
            <a:r>
              <a:rPr lang="pt-BR" sz="2300" dirty="0" err="1"/>
              <a:t>avunculus</a:t>
            </a:r>
            <a:r>
              <a:rPr lang="pt-BR" sz="2300" dirty="0"/>
              <a:t> </a:t>
            </a:r>
            <a:r>
              <a:rPr lang="pt-BR" sz="2300" dirty="0" err="1"/>
              <a:t>eius</a:t>
            </a:r>
            <a:r>
              <a:rPr lang="pt-BR" sz="2300" dirty="0"/>
              <a:t>, </a:t>
            </a:r>
            <a:endParaRPr lang="de-DE" sz="4000" dirty="0"/>
          </a:p>
          <a:p>
            <a:pPr>
              <a:buNone/>
            </a:pPr>
            <a:r>
              <a:rPr lang="pt-BR" sz="2300" dirty="0"/>
              <a:t>sic </a:t>
            </a:r>
            <a:r>
              <a:rPr lang="pt-BR" sz="2300" dirty="0" err="1"/>
              <a:t>maternus</a:t>
            </a:r>
            <a:r>
              <a:rPr lang="pt-BR" sz="2300" dirty="0"/>
              <a:t> </a:t>
            </a:r>
            <a:r>
              <a:rPr lang="pt-BR" sz="2300" dirty="0" err="1"/>
              <a:t>avus</a:t>
            </a:r>
            <a:r>
              <a:rPr lang="pt-BR" sz="2300" dirty="0"/>
              <a:t> </a:t>
            </a:r>
            <a:r>
              <a:rPr lang="pt-BR" sz="2300" dirty="0" err="1"/>
              <a:t>dixerat</a:t>
            </a:r>
            <a:r>
              <a:rPr lang="pt-BR" sz="2300" dirty="0"/>
              <a:t> </a:t>
            </a:r>
            <a:r>
              <a:rPr lang="pt-BR" sz="2300" dirty="0" err="1"/>
              <a:t>atque</a:t>
            </a:r>
            <a:r>
              <a:rPr lang="pt-BR" sz="2300" dirty="0"/>
              <a:t> avia. </a:t>
            </a:r>
            <a:endParaRPr lang="de-DE" sz="4000" dirty="0"/>
          </a:p>
          <a:p>
            <a:pPr>
              <a:buNone/>
            </a:pPr>
            <a:r>
              <a:rPr lang="pt-BR" sz="2300" dirty="0"/>
              <a:t>hoc misso in </a:t>
            </a:r>
            <a:r>
              <a:rPr lang="pt-BR" sz="2300" dirty="0" err="1"/>
              <a:t>Syriam</a:t>
            </a:r>
            <a:r>
              <a:rPr lang="pt-BR" sz="2300" dirty="0"/>
              <a:t> </a:t>
            </a:r>
            <a:r>
              <a:rPr lang="pt-BR" sz="2300" dirty="0" err="1"/>
              <a:t>requierant</a:t>
            </a:r>
            <a:r>
              <a:rPr lang="pt-BR" sz="2300" dirty="0"/>
              <a:t> </a:t>
            </a:r>
            <a:r>
              <a:rPr lang="pt-BR" sz="2300" dirty="0" err="1"/>
              <a:t>omnibus</a:t>
            </a:r>
            <a:r>
              <a:rPr lang="pt-BR" sz="2300" dirty="0"/>
              <a:t> aures: </a:t>
            </a:r>
            <a:endParaRPr lang="de-DE" sz="4000" dirty="0"/>
          </a:p>
          <a:p>
            <a:pPr>
              <a:buNone/>
            </a:pPr>
            <a:r>
              <a:rPr lang="en-US" sz="2300" dirty="0" err="1"/>
              <a:t>audibant</a:t>
            </a:r>
            <a:r>
              <a:rPr lang="en-US" sz="2300" dirty="0"/>
              <a:t> </a:t>
            </a:r>
            <a:r>
              <a:rPr lang="en-US" sz="2300" dirty="0" err="1"/>
              <a:t>eadem</a:t>
            </a:r>
            <a:r>
              <a:rPr lang="en-US" sz="2300" dirty="0"/>
              <a:t> </a:t>
            </a:r>
            <a:r>
              <a:rPr lang="en-US" sz="2300" dirty="0" err="1"/>
              <a:t>haec</a:t>
            </a:r>
            <a:r>
              <a:rPr lang="en-US" sz="2300" dirty="0"/>
              <a:t> </a:t>
            </a:r>
            <a:r>
              <a:rPr lang="en-US" sz="2300" dirty="0" err="1"/>
              <a:t>leniter</a:t>
            </a:r>
            <a:r>
              <a:rPr lang="en-US" sz="2300" dirty="0"/>
              <a:t> et </a:t>
            </a:r>
            <a:r>
              <a:rPr lang="en-US" sz="2300" dirty="0" err="1"/>
              <a:t>leviter</a:t>
            </a:r>
            <a:r>
              <a:rPr lang="en-US" sz="2300" dirty="0"/>
              <a:t>, </a:t>
            </a:r>
            <a:endParaRPr lang="de-DE" sz="4000" dirty="0"/>
          </a:p>
          <a:p>
            <a:pPr>
              <a:buNone/>
            </a:pPr>
            <a:r>
              <a:rPr lang="pt-BR" sz="2300" dirty="0" err="1"/>
              <a:t>nec</a:t>
            </a:r>
            <a:r>
              <a:rPr lang="pt-BR" sz="2300" dirty="0"/>
              <a:t> </a:t>
            </a:r>
            <a:r>
              <a:rPr lang="pt-BR" sz="2300" dirty="0" err="1"/>
              <a:t>sibi</a:t>
            </a:r>
            <a:r>
              <a:rPr lang="pt-BR" sz="2300" dirty="0"/>
              <a:t> </a:t>
            </a:r>
            <a:r>
              <a:rPr lang="pt-BR" sz="2300" dirty="0" err="1"/>
              <a:t>postilla</a:t>
            </a:r>
            <a:r>
              <a:rPr lang="pt-BR" sz="2300" dirty="0"/>
              <a:t> </a:t>
            </a:r>
            <a:r>
              <a:rPr lang="pt-BR" sz="2300" dirty="0" err="1"/>
              <a:t>metuebant</a:t>
            </a:r>
            <a:r>
              <a:rPr lang="pt-BR" sz="2300" dirty="0"/>
              <a:t> </a:t>
            </a:r>
            <a:r>
              <a:rPr lang="pt-BR" sz="2300" dirty="0" err="1"/>
              <a:t>talia</a:t>
            </a:r>
            <a:r>
              <a:rPr lang="pt-BR" sz="2300" dirty="0"/>
              <a:t> verba, </a:t>
            </a:r>
            <a:endParaRPr lang="de-DE" sz="4000" dirty="0"/>
          </a:p>
          <a:p>
            <a:pPr>
              <a:buNone/>
            </a:pPr>
            <a:r>
              <a:rPr lang="pt-BR" sz="2300" dirty="0"/>
              <a:t>cum </a:t>
            </a:r>
            <a:r>
              <a:rPr lang="pt-BR" sz="2300" dirty="0" err="1"/>
              <a:t>subito</a:t>
            </a:r>
            <a:r>
              <a:rPr lang="pt-BR" sz="2300" dirty="0"/>
              <a:t> </a:t>
            </a:r>
            <a:r>
              <a:rPr lang="pt-BR" sz="2300" dirty="0" err="1"/>
              <a:t>affertur</a:t>
            </a:r>
            <a:r>
              <a:rPr lang="pt-BR" sz="2300" dirty="0"/>
              <a:t> </a:t>
            </a:r>
            <a:r>
              <a:rPr lang="pt-BR" sz="2300" dirty="0" err="1"/>
              <a:t>nuntius</a:t>
            </a:r>
            <a:r>
              <a:rPr lang="pt-BR" sz="2300" dirty="0"/>
              <a:t> </a:t>
            </a:r>
            <a:r>
              <a:rPr lang="pt-BR" sz="2300" dirty="0" err="1"/>
              <a:t>horribilis</a:t>
            </a:r>
            <a:r>
              <a:rPr lang="pt-BR" sz="2300" dirty="0"/>
              <a:t>, </a:t>
            </a:r>
            <a:endParaRPr lang="de-DE" sz="4000" dirty="0"/>
          </a:p>
          <a:p>
            <a:pPr>
              <a:buNone/>
            </a:pPr>
            <a:r>
              <a:rPr lang="pt-BR" sz="2300" dirty="0" err="1"/>
              <a:t>Ionios</a:t>
            </a:r>
            <a:r>
              <a:rPr lang="pt-BR" sz="2300" dirty="0"/>
              <a:t> </a:t>
            </a:r>
            <a:r>
              <a:rPr lang="pt-BR" sz="2300" dirty="0" err="1"/>
              <a:t>fluctus</a:t>
            </a:r>
            <a:r>
              <a:rPr lang="pt-BR" sz="2300" dirty="0"/>
              <a:t>, </a:t>
            </a:r>
            <a:r>
              <a:rPr lang="pt-BR" sz="2300" dirty="0" err="1"/>
              <a:t>postquam</a:t>
            </a:r>
            <a:r>
              <a:rPr lang="pt-BR" sz="2300" dirty="0"/>
              <a:t> </a:t>
            </a:r>
            <a:r>
              <a:rPr lang="pt-BR" sz="2300" dirty="0" err="1"/>
              <a:t>illuc</a:t>
            </a:r>
            <a:r>
              <a:rPr lang="pt-BR" sz="2300" dirty="0"/>
              <a:t> </a:t>
            </a:r>
            <a:r>
              <a:rPr lang="pt-BR" sz="2300" dirty="0" err="1"/>
              <a:t>Arrius</a:t>
            </a:r>
            <a:r>
              <a:rPr lang="pt-BR" sz="2300" dirty="0"/>
              <a:t> </a:t>
            </a:r>
            <a:r>
              <a:rPr lang="pt-BR" sz="2300" dirty="0" err="1"/>
              <a:t>isset</a:t>
            </a:r>
            <a:r>
              <a:rPr lang="pt-BR" sz="2300" dirty="0"/>
              <a:t>, </a:t>
            </a:r>
            <a:endParaRPr lang="de-DE" sz="4000" dirty="0"/>
          </a:p>
          <a:p>
            <a:pPr>
              <a:buNone/>
            </a:pPr>
            <a:r>
              <a:rPr lang="pt-BR" sz="2300" dirty="0"/>
              <a:t>iam non </a:t>
            </a:r>
            <a:r>
              <a:rPr lang="pt-BR" sz="2300" dirty="0" err="1"/>
              <a:t>Ionios</a:t>
            </a:r>
            <a:r>
              <a:rPr lang="pt-BR" sz="2300" dirty="0"/>
              <a:t> esse, </a:t>
            </a:r>
            <a:r>
              <a:rPr lang="pt-BR" sz="2300" dirty="0" err="1"/>
              <a:t>sed</a:t>
            </a:r>
            <a:r>
              <a:rPr lang="pt-BR" sz="2300" dirty="0"/>
              <a:t> </a:t>
            </a:r>
            <a:r>
              <a:rPr lang="pt-BR" sz="2300" dirty="0" err="1">
                <a:solidFill>
                  <a:srgbClr val="FF0000"/>
                </a:solidFill>
              </a:rPr>
              <a:t>H</a:t>
            </a:r>
            <a:r>
              <a:rPr lang="pt-BR" sz="2300" dirty="0" err="1"/>
              <a:t>ionios</a:t>
            </a:r>
            <a:r>
              <a:rPr lang="pt-BR" sz="2300" i="1" dirty="0"/>
              <a:t>.</a:t>
            </a:r>
            <a:endParaRPr lang="en-GB" sz="4000" dirty="0"/>
          </a:p>
        </p:txBody>
      </p:sp>
      <p:sp>
        <p:nvSpPr>
          <p:cNvPr id="4" name="Textfeld 3">
            <a:extLst>
              <a:ext uri="{FF2B5EF4-FFF2-40B4-BE49-F238E27FC236}">
                <a16:creationId xmlns:a16="http://schemas.microsoft.com/office/drawing/2014/main" id="{28DC7B55-F5A9-4E3D-822A-974F5F7FBADA}"/>
              </a:ext>
            </a:extLst>
          </p:cNvPr>
          <p:cNvSpPr txBox="1"/>
          <p:nvPr/>
        </p:nvSpPr>
        <p:spPr>
          <a:xfrm>
            <a:off x="5109411" y="2719137"/>
            <a:ext cx="6176210" cy="3693319"/>
          </a:xfrm>
          <a:prstGeom prst="rect">
            <a:avLst/>
          </a:prstGeom>
          <a:noFill/>
        </p:spPr>
        <p:txBody>
          <a:bodyPr wrap="square" rtlCol="0">
            <a:spAutoFit/>
          </a:bodyPr>
          <a:lstStyle/>
          <a:p>
            <a:r>
              <a:rPr lang="de-DE" sz="1800" dirty="0"/>
              <a:t>“</a:t>
            </a:r>
            <a:r>
              <a:rPr lang="de-DE" sz="1800" dirty="0" err="1">
                <a:solidFill>
                  <a:srgbClr val="FF0000"/>
                </a:solidFill>
              </a:rPr>
              <a:t>Ch</a:t>
            </a:r>
            <a:r>
              <a:rPr lang="de-DE" sz="1800" dirty="0" err="1"/>
              <a:t>ommoda</a:t>
            </a:r>
            <a:r>
              <a:rPr lang="de-DE" sz="1800" dirty="0"/>
              <a:t> sagte </a:t>
            </a:r>
            <a:r>
              <a:rPr lang="de-DE" sz="1800" dirty="0" err="1"/>
              <a:t>Arrius</a:t>
            </a:r>
            <a:r>
              <a:rPr lang="de-DE" sz="1800" dirty="0"/>
              <a:t> immer, wenn er </a:t>
            </a:r>
            <a:r>
              <a:rPr lang="de-DE" sz="1800" i="1" dirty="0" err="1"/>
              <a:t>commoda</a:t>
            </a:r>
            <a:r>
              <a:rPr lang="de-DE" sz="1800" i="1" dirty="0"/>
              <a:t> </a:t>
            </a:r>
            <a:r>
              <a:rPr lang="de-DE" sz="1800" dirty="0"/>
              <a:t>sagen wollte, und für </a:t>
            </a:r>
            <a:r>
              <a:rPr lang="de-DE" sz="1800" i="1" dirty="0" err="1"/>
              <a:t>insidias</a:t>
            </a:r>
            <a:r>
              <a:rPr lang="de-DE" sz="1800" dirty="0"/>
              <a:t> </a:t>
            </a:r>
            <a:r>
              <a:rPr lang="de-DE" sz="1800" i="1" dirty="0" err="1">
                <a:solidFill>
                  <a:srgbClr val="FF0000"/>
                </a:solidFill>
              </a:rPr>
              <a:t>h</a:t>
            </a:r>
            <a:r>
              <a:rPr lang="de-DE" sz="1800" i="1" dirty="0" err="1"/>
              <a:t>insidias</a:t>
            </a:r>
            <a:r>
              <a:rPr lang="de-DE" sz="1800" dirty="0"/>
              <a:t>, und meinte dann immer ganz trefflich gesprochen zu haben, wenn er so oft wie möglich </a:t>
            </a:r>
            <a:r>
              <a:rPr lang="de-DE" sz="1800" i="1" dirty="0" err="1">
                <a:solidFill>
                  <a:srgbClr val="FF0000"/>
                </a:solidFill>
              </a:rPr>
              <a:t>h</a:t>
            </a:r>
            <a:r>
              <a:rPr lang="de-DE" sz="1800" i="1" dirty="0" err="1"/>
              <a:t>insidias</a:t>
            </a:r>
            <a:r>
              <a:rPr lang="de-DE" sz="1800" i="1" dirty="0"/>
              <a:t> </a:t>
            </a:r>
            <a:r>
              <a:rPr lang="de-DE" sz="1800" dirty="0"/>
              <a:t>gesagt hatte. Ich glaube, seine Mutter, sein Onkel, sein Großvater mütterlicherseits und seine Großmutter haben alle so gesprochen. Als man ihn nach Syrien geschickt hatte, hatten aller Ohren endlich Ruhe. Sie hörten dieselben Laute leiser und leichter, und fürchteten solche Worte nicht mehr. Doch plötzlich erreichte sie eine schreckliche Nachricht: Das Ionische Meer sei, nachdem </a:t>
            </a:r>
            <a:r>
              <a:rPr lang="de-DE" sz="1800" dirty="0" err="1"/>
              <a:t>Arrius</a:t>
            </a:r>
            <a:r>
              <a:rPr lang="de-DE" sz="1800" dirty="0"/>
              <a:t> dort gewesen sei, nicht das Ionische, sondern das </a:t>
            </a:r>
            <a:r>
              <a:rPr lang="de-DE" sz="1800" dirty="0" err="1">
                <a:solidFill>
                  <a:srgbClr val="FF0000"/>
                </a:solidFill>
              </a:rPr>
              <a:t>H</a:t>
            </a:r>
            <a:r>
              <a:rPr lang="de-DE" sz="1800" dirty="0" err="1"/>
              <a:t>ionische</a:t>
            </a:r>
            <a:r>
              <a:rPr lang="de-DE" sz="1800" dirty="0"/>
              <a:t>.”</a:t>
            </a:r>
            <a:endParaRPr lang="de-DE" sz="1600" dirty="0"/>
          </a:p>
          <a:p>
            <a:endParaRPr lang="de-DE" sz="1800" dirty="0"/>
          </a:p>
          <a:p>
            <a:endParaRPr lang="en-GB" dirty="0"/>
          </a:p>
        </p:txBody>
      </p:sp>
    </p:spTree>
    <p:extLst>
      <p:ext uri="{BB962C8B-B14F-4D97-AF65-F5344CB8AC3E}">
        <p14:creationId xmlns:p14="http://schemas.microsoft.com/office/powerpoint/2010/main" val="3820266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B283FD-2727-4F85-9211-FC37F7F7B6D6}"/>
              </a:ext>
            </a:extLst>
          </p:cNvPr>
          <p:cNvSpPr>
            <a:spLocks noGrp="1"/>
          </p:cNvSpPr>
          <p:nvPr>
            <p:ph type="title"/>
          </p:nvPr>
        </p:nvSpPr>
        <p:spPr/>
        <p:txBody>
          <a:bodyPr/>
          <a:lstStyle/>
          <a:p>
            <a:endParaRPr lang="en-GB" dirty="0"/>
          </a:p>
        </p:txBody>
      </p:sp>
      <p:sp>
        <p:nvSpPr>
          <p:cNvPr id="3" name="Inhaltsplatzhalter 2">
            <a:extLst>
              <a:ext uri="{FF2B5EF4-FFF2-40B4-BE49-F238E27FC236}">
                <a16:creationId xmlns:a16="http://schemas.microsoft.com/office/drawing/2014/main" id="{092274E5-1418-4207-B55E-BF76B1411223}"/>
              </a:ext>
            </a:extLst>
          </p:cNvPr>
          <p:cNvSpPr>
            <a:spLocks noGrp="1"/>
          </p:cNvSpPr>
          <p:nvPr>
            <p:ph idx="1"/>
          </p:nvPr>
        </p:nvSpPr>
        <p:spPr/>
        <p:txBody>
          <a:bodyPr/>
          <a:lstStyle/>
          <a:p>
            <a:r>
              <a:rPr lang="de-DE" dirty="0"/>
              <a:t>Entwicklung von /h/ als mögliches Beispiel im Unterricht für</a:t>
            </a:r>
          </a:p>
          <a:p>
            <a:pPr lvl="1"/>
            <a:r>
              <a:rPr lang="de-DE" dirty="0"/>
              <a:t>lateinische Diachronie </a:t>
            </a:r>
          </a:p>
          <a:p>
            <a:pPr lvl="1"/>
            <a:r>
              <a:rPr lang="de-DE" dirty="0"/>
              <a:t>Variation in antiken Sprachen</a:t>
            </a:r>
          </a:p>
          <a:p>
            <a:pPr lvl="1"/>
            <a:r>
              <a:rPr lang="de-DE" dirty="0"/>
              <a:t>Einblick in soziolinguistische Merkmale, Bewusstsein von Sprecher/Innen für sprachliche Eigenschaften</a:t>
            </a:r>
          </a:p>
          <a:p>
            <a:pPr lvl="1"/>
            <a:r>
              <a:rPr lang="de-DE" dirty="0"/>
              <a:t>Ausflug ins "Vulgärlatein" usf.</a:t>
            </a:r>
            <a:endParaRPr lang="en-GB" dirty="0"/>
          </a:p>
        </p:txBody>
      </p:sp>
    </p:spTree>
    <p:extLst>
      <p:ext uri="{BB962C8B-B14F-4D97-AF65-F5344CB8AC3E}">
        <p14:creationId xmlns:p14="http://schemas.microsoft.com/office/powerpoint/2010/main" val="2100121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E0E884-64C9-42F9-B4A2-65A837CC429E}"/>
              </a:ext>
            </a:extLst>
          </p:cNvPr>
          <p:cNvSpPr>
            <a:spLocks noGrp="1"/>
          </p:cNvSpPr>
          <p:nvPr>
            <p:ph type="title"/>
          </p:nvPr>
        </p:nvSpPr>
        <p:spPr/>
        <p:txBody>
          <a:bodyPr/>
          <a:lstStyle/>
          <a:p>
            <a:r>
              <a:rPr lang="de-DE"/>
              <a:t>Beispiel 4: „unregelmäßige Verben“</a:t>
            </a:r>
          </a:p>
        </p:txBody>
      </p:sp>
      <p:sp>
        <p:nvSpPr>
          <p:cNvPr id="3" name="Inhaltsplatzhalter 2">
            <a:extLst>
              <a:ext uri="{FF2B5EF4-FFF2-40B4-BE49-F238E27FC236}">
                <a16:creationId xmlns:a16="http://schemas.microsoft.com/office/drawing/2014/main" id="{58B63EFA-E084-427E-B2DA-F0FE4F2DAC14}"/>
              </a:ext>
            </a:extLst>
          </p:cNvPr>
          <p:cNvSpPr>
            <a:spLocks noGrp="1"/>
          </p:cNvSpPr>
          <p:nvPr>
            <p:ph idx="1"/>
          </p:nvPr>
        </p:nvSpPr>
        <p:spPr/>
        <p:txBody>
          <a:bodyPr/>
          <a:lstStyle/>
          <a:p>
            <a:r>
              <a:rPr lang="de-DE" dirty="0"/>
              <a:t>Warum </a:t>
            </a:r>
            <a:r>
              <a:rPr lang="de-DE" i="1" dirty="0" err="1"/>
              <a:t>dicere</a:t>
            </a:r>
            <a:r>
              <a:rPr lang="de-DE" i="1"/>
              <a:t>, -ō</a:t>
            </a:r>
            <a:r>
              <a:rPr lang="de-DE"/>
              <a:t>, </a:t>
            </a:r>
            <a:r>
              <a:rPr lang="de-DE" dirty="0"/>
              <a:t>Perf. </a:t>
            </a:r>
            <a:r>
              <a:rPr lang="de-DE" i="1" dirty="0" err="1"/>
              <a:t>dīxī</a:t>
            </a:r>
            <a:r>
              <a:rPr lang="de-DE" dirty="0"/>
              <a:t>, aber </a:t>
            </a:r>
            <a:r>
              <a:rPr lang="de-DE" i="1" dirty="0"/>
              <a:t>legere</a:t>
            </a:r>
            <a:r>
              <a:rPr lang="de-DE"/>
              <a:t>, </a:t>
            </a:r>
            <a:r>
              <a:rPr lang="de-DE" i="1"/>
              <a:t>-ō</a:t>
            </a:r>
            <a:r>
              <a:rPr lang="de-DE"/>
              <a:t>, </a:t>
            </a:r>
            <a:r>
              <a:rPr lang="de-DE" dirty="0"/>
              <a:t>Perf. </a:t>
            </a:r>
            <a:r>
              <a:rPr lang="de-DE" i="1" dirty="0" err="1"/>
              <a:t>lēgī</a:t>
            </a:r>
            <a:r>
              <a:rPr lang="de-DE" dirty="0"/>
              <a:t>?</a:t>
            </a:r>
          </a:p>
          <a:p>
            <a:r>
              <a:rPr lang="de-DE" dirty="0"/>
              <a:t>Ähnlich beliebig wie dt. „starke“ und „schwache“ Verben</a:t>
            </a:r>
          </a:p>
          <a:p>
            <a:pPr lvl="1"/>
            <a:r>
              <a:rPr lang="de-DE" i="1" dirty="0"/>
              <a:t>sagen</a:t>
            </a:r>
            <a:r>
              <a:rPr lang="de-DE" dirty="0"/>
              <a:t> : </a:t>
            </a:r>
            <a:r>
              <a:rPr lang="de-DE" i="1" dirty="0"/>
              <a:t>sagte</a:t>
            </a:r>
            <a:r>
              <a:rPr lang="de-DE" dirty="0"/>
              <a:t>, aber </a:t>
            </a:r>
            <a:r>
              <a:rPr lang="de-DE" i="1" dirty="0"/>
              <a:t>lesen </a:t>
            </a:r>
            <a:r>
              <a:rPr lang="de-DE" dirty="0"/>
              <a:t>: </a:t>
            </a:r>
            <a:r>
              <a:rPr lang="de-DE" i="1" dirty="0"/>
              <a:t>las</a:t>
            </a:r>
            <a:endParaRPr lang="de-DE" dirty="0"/>
          </a:p>
          <a:p>
            <a:pPr lvl="1"/>
            <a:r>
              <a:rPr lang="de-DE" dirty="0"/>
              <a:t>Z. T. historische Variation: schwach </a:t>
            </a:r>
            <a:r>
              <a:rPr lang="de-DE" dirty="0">
                <a:sym typeface="Wingdings" panose="05000000000000000000" pitchFamily="2" charset="2"/>
              </a:rPr>
              <a:t> stark in </a:t>
            </a:r>
            <a:r>
              <a:rPr lang="de-DE" i="1" dirty="0">
                <a:sym typeface="Wingdings" panose="05000000000000000000" pitchFamily="2" charset="2"/>
              </a:rPr>
              <a:t>preisen</a:t>
            </a:r>
            <a:r>
              <a:rPr lang="de-DE" dirty="0">
                <a:sym typeface="Wingdings" panose="05000000000000000000" pitchFamily="2" charset="2"/>
              </a:rPr>
              <a:t>, </a:t>
            </a:r>
            <a:r>
              <a:rPr lang="de-DE" i="1" dirty="0">
                <a:sym typeface="Wingdings" panose="05000000000000000000" pitchFamily="2" charset="2"/>
              </a:rPr>
              <a:t>preiste</a:t>
            </a:r>
            <a:r>
              <a:rPr lang="de-DE" dirty="0">
                <a:sym typeface="Wingdings" panose="05000000000000000000" pitchFamily="2" charset="2"/>
              </a:rPr>
              <a:t>, </a:t>
            </a:r>
            <a:r>
              <a:rPr lang="de-DE" i="1" dirty="0">
                <a:sym typeface="Wingdings" panose="05000000000000000000" pitchFamily="2" charset="2"/>
              </a:rPr>
              <a:t>gepreist</a:t>
            </a:r>
            <a:r>
              <a:rPr lang="de-DE" dirty="0">
                <a:sym typeface="Wingdings" panose="05000000000000000000" pitchFamily="2" charset="2"/>
              </a:rPr>
              <a:t> (z.B. Bach-Kantate „</a:t>
            </a:r>
            <a:r>
              <a:rPr lang="de-DE" b="0" i="0" dirty="0">
                <a:solidFill>
                  <a:srgbClr val="000000"/>
                </a:solidFill>
                <a:effectLst/>
              </a:rPr>
              <a:t>Jesu, nun sei </a:t>
            </a:r>
            <a:r>
              <a:rPr lang="de-DE" b="0" i="0" dirty="0" err="1">
                <a:solidFill>
                  <a:srgbClr val="000000"/>
                </a:solidFill>
                <a:effectLst/>
              </a:rPr>
              <a:t>gepreiset</a:t>
            </a:r>
            <a:r>
              <a:rPr lang="de-DE" b="0" i="0" dirty="0">
                <a:solidFill>
                  <a:srgbClr val="000000"/>
                </a:solidFill>
                <a:effectLst/>
              </a:rPr>
              <a:t>“, BWV 41), entlehnt aus </a:t>
            </a:r>
            <a:r>
              <a:rPr lang="de-DE" b="0" i="0" dirty="0" err="1">
                <a:solidFill>
                  <a:srgbClr val="000000"/>
                </a:solidFill>
                <a:effectLst/>
              </a:rPr>
              <a:t>afrz</a:t>
            </a:r>
            <a:r>
              <a:rPr lang="de-DE" b="0" i="0" dirty="0">
                <a:solidFill>
                  <a:srgbClr val="000000"/>
                </a:solidFill>
                <a:effectLst/>
              </a:rPr>
              <a:t>. </a:t>
            </a:r>
            <a:r>
              <a:rPr lang="de-DE" b="0" i="1" dirty="0" err="1">
                <a:solidFill>
                  <a:srgbClr val="000000"/>
                </a:solidFill>
                <a:effectLst/>
              </a:rPr>
              <a:t>preisier</a:t>
            </a:r>
            <a:r>
              <a:rPr lang="de-DE" b="0" i="0" dirty="0">
                <a:solidFill>
                  <a:srgbClr val="000000"/>
                </a:solidFill>
                <a:effectLst/>
              </a:rPr>
              <a:t> &lt; lat. </a:t>
            </a:r>
            <a:r>
              <a:rPr lang="de-DE" b="0" i="1" dirty="0" err="1">
                <a:solidFill>
                  <a:srgbClr val="000000"/>
                </a:solidFill>
                <a:effectLst/>
              </a:rPr>
              <a:t>pretiare</a:t>
            </a:r>
            <a:r>
              <a:rPr lang="de-DE" b="0" dirty="0">
                <a:solidFill>
                  <a:srgbClr val="000000"/>
                </a:solidFill>
                <a:effectLst/>
              </a:rPr>
              <a:t> (</a:t>
            </a:r>
            <a:r>
              <a:rPr lang="de-DE" b="0" dirty="0" err="1">
                <a:solidFill>
                  <a:srgbClr val="000000"/>
                </a:solidFill>
                <a:effectLst/>
              </a:rPr>
              <a:t>Cassiod</a:t>
            </a:r>
            <a:r>
              <a:rPr lang="de-DE" b="0" dirty="0">
                <a:solidFill>
                  <a:srgbClr val="000000"/>
                </a:solidFill>
                <a:effectLst/>
              </a:rPr>
              <a:t>. </a:t>
            </a:r>
            <a:r>
              <a:rPr lang="de-DE" b="0" i="1" dirty="0">
                <a:solidFill>
                  <a:srgbClr val="000000"/>
                </a:solidFill>
                <a:effectLst/>
              </a:rPr>
              <a:t>Var</a:t>
            </a:r>
            <a:r>
              <a:rPr lang="de-DE" b="0" dirty="0">
                <a:solidFill>
                  <a:srgbClr val="000000"/>
                </a:solidFill>
                <a:effectLst/>
              </a:rPr>
              <a:t>. 5, 40+) </a:t>
            </a:r>
            <a:r>
              <a:rPr lang="de-DE" dirty="0">
                <a:sym typeface="Wingdings" panose="05000000000000000000" pitchFamily="2" charset="2"/>
              </a:rPr>
              <a:t> (ab 13. Jh.) </a:t>
            </a:r>
            <a:r>
              <a:rPr lang="de-DE" i="1" dirty="0">
                <a:sym typeface="Wingdings" panose="05000000000000000000" pitchFamily="2" charset="2"/>
              </a:rPr>
              <a:t>pries, gepriesen</a:t>
            </a:r>
            <a:r>
              <a:rPr lang="de-DE" dirty="0">
                <a:sym typeface="Wingdings" panose="05000000000000000000" pitchFamily="2" charset="2"/>
              </a:rPr>
              <a:t>; </a:t>
            </a:r>
          </a:p>
          <a:p>
            <a:pPr lvl="1"/>
            <a:r>
              <a:rPr lang="de-DE" dirty="0">
                <a:sym typeface="Wingdings" panose="05000000000000000000" pitchFamily="2" charset="2"/>
              </a:rPr>
              <a:t>stark  schwach (häufigerer Fall) z. B. in </a:t>
            </a:r>
            <a:r>
              <a:rPr lang="de-DE" i="1" dirty="0">
                <a:sym typeface="Wingdings" panose="05000000000000000000" pitchFamily="2" charset="2"/>
              </a:rPr>
              <a:t>gären</a:t>
            </a:r>
            <a:r>
              <a:rPr lang="de-DE" dirty="0">
                <a:sym typeface="Wingdings" panose="05000000000000000000" pitchFamily="2" charset="2"/>
              </a:rPr>
              <a:t>, </a:t>
            </a:r>
            <a:r>
              <a:rPr lang="de-DE" i="1" dirty="0">
                <a:sym typeface="Wingdings" panose="05000000000000000000" pitchFamily="2" charset="2"/>
              </a:rPr>
              <a:t>gor</a:t>
            </a:r>
            <a:r>
              <a:rPr lang="de-DE" dirty="0">
                <a:sym typeface="Wingdings" panose="05000000000000000000" pitchFamily="2" charset="2"/>
              </a:rPr>
              <a:t>, </a:t>
            </a:r>
            <a:r>
              <a:rPr lang="de-DE" i="1" dirty="0">
                <a:sym typeface="Wingdings" panose="05000000000000000000" pitchFamily="2" charset="2"/>
              </a:rPr>
              <a:t>gegoren</a:t>
            </a:r>
            <a:r>
              <a:rPr lang="de-DE" dirty="0">
                <a:sym typeface="Wingdings" panose="05000000000000000000" pitchFamily="2" charset="2"/>
              </a:rPr>
              <a:t>  </a:t>
            </a:r>
            <a:r>
              <a:rPr lang="de-DE" i="1" dirty="0">
                <a:sym typeface="Wingdings" panose="05000000000000000000" pitchFamily="2" charset="2"/>
              </a:rPr>
              <a:t>gären, gärte, gegärt</a:t>
            </a:r>
            <a:r>
              <a:rPr lang="de-DE" dirty="0">
                <a:sym typeface="Wingdings" panose="05000000000000000000" pitchFamily="2" charset="2"/>
              </a:rPr>
              <a:t>/</a:t>
            </a:r>
            <a:r>
              <a:rPr lang="de-DE" i="1" dirty="0">
                <a:sym typeface="Wingdings" panose="05000000000000000000" pitchFamily="2" charset="2"/>
              </a:rPr>
              <a:t>gegoren</a:t>
            </a:r>
            <a:r>
              <a:rPr lang="de-DE" dirty="0">
                <a:sym typeface="Wingdings" panose="05000000000000000000" pitchFamily="2" charset="2"/>
              </a:rPr>
              <a:t>;</a:t>
            </a:r>
            <a:r>
              <a:rPr lang="de-DE" i="1" dirty="0">
                <a:sym typeface="Wingdings" panose="05000000000000000000" pitchFamily="2" charset="2"/>
              </a:rPr>
              <a:t> hauen</a:t>
            </a:r>
            <a:r>
              <a:rPr lang="de-DE" dirty="0">
                <a:sym typeface="Wingdings" panose="05000000000000000000" pitchFamily="2" charset="2"/>
              </a:rPr>
              <a:t>, </a:t>
            </a:r>
            <a:r>
              <a:rPr lang="de-DE" i="1" dirty="0">
                <a:sym typeface="Wingdings" panose="05000000000000000000" pitchFamily="2" charset="2"/>
              </a:rPr>
              <a:t>hieb</a:t>
            </a:r>
            <a:r>
              <a:rPr lang="de-DE" dirty="0">
                <a:sym typeface="Wingdings" panose="05000000000000000000" pitchFamily="2" charset="2"/>
              </a:rPr>
              <a:t>,</a:t>
            </a:r>
            <a:r>
              <a:rPr lang="de-DE" i="1" dirty="0">
                <a:sym typeface="Wingdings" panose="05000000000000000000" pitchFamily="2" charset="2"/>
              </a:rPr>
              <a:t> gehauen</a:t>
            </a:r>
            <a:r>
              <a:rPr lang="de-DE" dirty="0">
                <a:sym typeface="Wingdings" panose="05000000000000000000" pitchFamily="2" charset="2"/>
              </a:rPr>
              <a:t>  </a:t>
            </a:r>
            <a:r>
              <a:rPr lang="de-DE" i="1" dirty="0">
                <a:sym typeface="Wingdings" panose="05000000000000000000" pitchFamily="2" charset="2"/>
              </a:rPr>
              <a:t>hauen, haute</a:t>
            </a:r>
            <a:r>
              <a:rPr lang="de-DE" dirty="0">
                <a:sym typeface="Wingdings" panose="05000000000000000000" pitchFamily="2" charset="2"/>
              </a:rPr>
              <a:t>/</a:t>
            </a:r>
            <a:r>
              <a:rPr lang="de-DE" i="1" dirty="0">
                <a:sym typeface="Wingdings" panose="05000000000000000000" pitchFamily="2" charset="2"/>
              </a:rPr>
              <a:t>schlug</a:t>
            </a:r>
            <a:r>
              <a:rPr lang="de-DE" i="1" baseline="30000" dirty="0">
                <a:sym typeface="Wingdings" panose="05000000000000000000" pitchFamily="2" charset="2"/>
              </a:rPr>
              <a:t>?</a:t>
            </a:r>
            <a:r>
              <a:rPr lang="de-DE" i="1" dirty="0">
                <a:sym typeface="Wingdings" panose="05000000000000000000" pitchFamily="2" charset="2"/>
              </a:rPr>
              <a:t>, gehauen</a:t>
            </a:r>
            <a:endParaRPr lang="de-DE" dirty="0"/>
          </a:p>
        </p:txBody>
      </p:sp>
    </p:spTree>
    <p:extLst>
      <p:ext uri="{BB962C8B-B14F-4D97-AF65-F5344CB8AC3E}">
        <p14:creationId xmlns:p14="http://schemas.microsoft.com/office/powerpoint/2010/main" val="3417161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3CCB7B-8F92-4D8E-A2DB-DFFE52C1E2A7}"/>
              </a:ext>
            </a:extLst>
          </p:cNvPr>
          <p:cNvSpPr>
            <a:spLocks noGrp="1"/>
          </p:cNvSpPr>
          <p:nvPr>
            <p:ph type="title"/>
          </p:nvPr>
        </p:nvSpPr>
        <p:spPr/>
        <p:txBody>
          <a:bodyPr/>
          <a:lstStyle/>
          <a:p>
            <a:r>
              <a:rPr lang="de-DE" dirty="0"/>
              <a:t>„unregelmäßige Verben“</a:t>
            </a:r>
          </a:p>
        </p:txBody>
      </p:sp>
      <p:sp>
        <p:nvSpPr>
          <p:cNvPr id="3" name="Inhaltsplatzhalter 2">
            <a:extLst>
              <a:ext uri="{FF2B5EF4-FFF2-40B4-BE49-F238E27FC236}">
                <a16:creationId xmlns:a16="http://schemas.microsoft.com/office/drawing/2014/main" id="{F41D6DFF-3CE4-4487-9D89-98E6E658F6CD}"/>
              </a:ext>
            </a:extLst>
          </p:cNvPr>
          <p:cNvSpPr>
            <a:spLocks noGrp="1"/>
          </p:cNvSpPr>
          <p:nvPr>
            <p:ph idx="1"/>
          </p:nvPr>
        </p:nvSpPr>
        <p:spPr/>
        <p:txBody>
          <a:bodyPr vert="horz" lIns="91440" tIns="45720" rIns="91440" bIns="45720" rtlCol="0" anchor="t">
            <a:normAutofit/>
          </a:bodyPr>
          <a:lstStyle/>
          <a:p>
            <a:r>
              <a:rPr lang="de-DE" dirty="0"/>
              <a:t>Vorgeschichte: grundsprachliches Tempus-/Aspektsystem mit drei T/A-Stämmen:</a:t>
            </a:r>
          </a:p>
          <a:p>
            <a:pPr lvl="1"/>
            <a:r>
              <a:rPr lang="de-DE" dirty="0"/>
              <a:t>Präsens-, Aorist-, Perfektstamm</a:t>
            </a:r>
          </a:p>
          <a:p>
            <a:pPr lvl="1"/>
            <a:r>
              <a:rPr lang="de-DE" dirty="0"/>
              <a:t>Diverse Markierungen in den Stämmen, z. B. </a:t>
            </a:r>
          </a:p>
          <a:p>
            <a:pPr lvl="2"/>
            <a:r>
              <a:rPr lang="de-DE" dirty="0"/>
              <a:t>Präsensstämme mit Suffix -e/o- (Typ lat. </a:t>
            </a:r>
            <a:r>
              <a:rPr lang="de-DE" i="1" dirty="0" err="1"/>
              <a:t>lego</a:t>
            </a:r>
            <a:r>
              <a:rPr lang="de-DE" i="1" dirty="0"/>
              <a:t>, -</a:t>
            </a:r>
            <a:r>
              <a:rPr lang="de-DE" i="1" dirty="0" err="1"/>
              <a:t>is</a:t>
            </a:r>
            <a:r>
              <a:rPr lang="de-DE" i="1" dirty="0"/>
              <a:t>, -</a:t>
            </a:r>
            <a:r>
              <a:rPr lang="de-DE" i="1" dirty="0" err="1"/>
              <a:t>it</a:t>
            </a:r>
            <a:r>
              <a:rPr lang="de-DE" dirty="0"/>
              <a:t>), -</a:t>
            </a:r>
            <a:r>
              <a:rPr lang="de-DE" dirty="0" err="1"/>
              <a:t>i̯e</a:t>
            </a:r>
            <a:r>
              <a:rPr lang="de-DE" dirty="0"/>
              <a:t>/o- (Typ lat. </a:t>
            </a:r>
            <a:r>
              <a:rPr lang="de-DE" i="1" dirty="0" err="1"/>
              <a:t>capio</a:t>
            </a:r>
            <a:r>
              <a:rPr lang="de-DE" i="1" dirty="0"/>
              <a:t>, -</a:t>
            </a:r>
            <a:r>
              <a:rPr lang="de-DE" i="1" dirty="0" err="1"/>
              <a:t>is</a:t>
            </a:r>
            <a:r>
              <a:rPr lang="de-DE" i="1" dirty="0"/>
              <a:t>, -</a:t>
            </a:r>
            <a:r>
              <a:rPr lang="de-DE" i="1" dirty="0" err="1"/>
              <a:t>it</a:t>
            </a:r>
            <a:r>
              <a:rPr lang="de-DE" dirty="0"/>
              <a:t>), mit Infix -n- (Typ lat. </a:t>
            </a:r>
            <a:r>
              <a:rPr lang="de-DE" i="1" dirty="0" err="1"/>
              <a:t>iu</a:t>
            </a:r>
            <a:r>
              <a:rPr lang="de-DE" i="1" dirty="0"/>
              <a:t>-n-</a:t>
            </a:r>
            <a:r>
              <a:rPr lang="de-DE" i="1" dirty="0" err="1"/>
              <a:t>go</a:t>
            </a:r>
            <a:r>
              <a:rPr lang="de-DE" dirty="0"/>
              <a:t>, ai. </a:t>
            </a:r>
            <a:r>
              <a:rPr lang="de-DE" i="1" dirty="0" err="1"/>
              <a:t>yu</a:t>
            </a:r>
            <a:r>
              <a:rPr lang="de-DE" i="1" dirty="0"/>
              <a:t>-na-k-</a:t>
            </a:r>
            <a:r>
              <a:rPr lang="de-DE" i="1" dirty="0" err="1"/>
              <a:t>ti</a:t>
            </a:r>
            <a:r>
              <a:rPr lang="de-DE" dirty="0"/>
              <a:t> ‚jocht, verbindet‘) usf.</a:t>
            </a:r>
          </a:p>
          <a:p>
            <a:pPr lvl="2"/>
            <a:r>
              <a:rPr lang="de-DE" dirty="0">
                <a:cs typeface="Calibri"/>
              </a:rPr>
              <a:t>Aoriste: -s-, reine Wurzel, redupliziert, -e/o- ("thematisch")</a:t>
            </a:r>
          </a:p>
        </p:txBody>
      </p:sp>
    </p:spTree>
    <p:extLst>
      <p:ext uri="{BB962C8B-B14F-4D97-AF65-F5344CB8AC3E}">
        <p14:creationId xmlns:p14="http://schemas.microsoft.com/office/powerpoint/2010/main" val="3133257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3BFE29-557E-490E-B863-AE6E0DC9021E}"/>
              </a:ext>
            </a:extLst>
          </p:cNvPr>
          <p:cNvSpPr>
            <a:spLocks noGrp="1"/>
          </p:cNvSpPr>
          <p:nvPr>
            <p:ph type="title"/>
          </p:nvPr>
        </p:nvSpPr>
        <p:spPr/>
        <p:txBody>
          <a:bodyPr/>
          <a:lstStyle/>
          <a:p>
            <a:r>
              <a:rPr lang="de-DE" dirty="0"/>
              <a:t>„unregelmäßige Verben“</a:t>
            </a:r>
          </a:p>
        </p:txBody>
      </p:sp>
      <p:sp>
        <p:nvSpPr>
          <p:cNvPr id="3" name="Inhaltsplatzhalter 2">
            <a:extLst>
              <a:ext uri="{FF2B5EF4-FFF2-40B4-BE49-F238E27FC236}">
                <a16:creationId xmlns:a16="http://schemas.microsoft.com/office/drawing/2014/main" id="{33C40D7A-5EC8-4A9E-A761-7E234F362F2D}"/>
              </a:ext>
            </a:extLst>
          </p:cNvPr>
          <p:cNvSpPr>
            <a:spLocks noGrp="1"/>
          </p:cNvSpPr>
          <p:nvPr>
            <p:ph idx="1"/>
          </p:nvPr>
        </p:nvSpPr>
        <p:spPr/>
        <p:txBody>
          <a:bodyPr>
            <a:normAutofit/>
          </a:bodyPr>
          <a:lstStyle/>
          <a:p>
            <a:r>
              <a:rPr lang="de-DE" dirty="0"/>
              <a:t>Aoriste:</a:t>
            </a:r>
          </a:p>
          <a:p>
            <a:pPr lvl="1"/>
            <a:r>
              <a:rPr lang="de-DE" dirty="0"/>
              <a:t>Ohne Suffix, nur Verbalwurzel + Endung („Wurzelaorist“): </a:t>
            </a:r>
            <a:r>
              <a:rPr lang="de-DE" dirty="0" err="1"/>
              <a:t>uridg</a:t>
            </a:r>
            <a:r>
              <a:rPr lang="de-DE" dirty="0"/>
              <a:t>. *</a:t>
            </a:r>
            <a:r>
              <a:rPr lang="de-DE" i="1" dirty="0" err="1"/>
              <a:t>dhēk</a:t>
            </a:r>
            <a:r>
              <a:rPr lang="de-DE" dirty="0"/>
              <a:t>- ‚setzen‘, lat. </a:t>
            </a:r>
            <a:r>
              <a:rPr lang="de-DE" i="1" dirty="0" err="1"/>
              <a:t>fēc</a:t>
            </a:r>
            <a:r>
              <a:rPr lang="de-DE" i="1" dirty="0"/>
              <a:t>-ī</a:t>
            </a:r>
            <a:r>
              <a:rPr lang="de-DE" dirty="0"/>
              <a:t> (gr. </a:t>
            </a:r>
            <a:r>
              <a:rPr lang="el-GR" dirty="0"/>
              <a:t>ἔθηκα)</a:t>
            </a:r>
            <a:endParaRPr lang="de-DE" dirty="0"/>
          </a:p>
          <a:p>
            <a:pPr lvl="1"/>
            <a:r>
              <a:rPr lang="de-DE" dirty="0"/>
              <a:t>Mit Suffix -s- („</a:t>
            </a:r>
            <a:r>
              <a:rPr lang="de-DE" dirty="0" err="1"/>
              <a:t>sigmatischer</a:t>
            </a:r>
            <a:r>
              <a:rPr lang="de-DE" dirty="0"/>
              <a:t> Aorist“): gr. </a:t>
            </a:r>
            <a:r>
              <a:rPr lang="el-GR" dirty="0"/>
              <a:t>δείκνυμι, ἔδειξα </a:t>
            </a:r>
            <a:r>
              <a:rPr lang="de-DE" dirty="0"/>
              <a:t>‚zeigte‘ = lat. </a:t>
            </a:r>
            <a:r>
              <a:rPr lang="de-DE" i="1" dirty="0" err="1"/>
              <a:t>dīxī</a:t>
            </a:r>
            <a:r>
              <a:rPr lang="de-DE" dirty="0"/>
              <a:t> ‚wies hin &gt; sagte‘ (vgl. </a:t>
            </a:r>
            <a:r>
              <a:rPr lang="de-DE" i="1" dirty="0" err="1"/>
              <a:t>index</a:t>
            </a:r>
            <a:r>
              <a:rPr lang="de-DE" i="1" dirty="0"/>
              <a:t>, </a:t>
            </a:r>
            <a:r>
              <a:rPr lang="de-DE" i="1" dirty="0" err="1"/>
              <a:t>indicare</a:t>
            </a:r>
            <a:r>
              <a:rPr lang="de-DE" i="1" dirty="0"/>
              <a:t> </a:t>
            </a:r>
            <a:r>
              <a:rPr lang="de-DE" dirty="0"/>
              <a:t>‚hinweisen‘, </a:t>
            </a:r>
            <a:r>
              <a:rPr lang="de-DE" dirty="0" err="1"/>
              <a:t>avestisch</a:t>
            </a:r>
            <a:r>
              <a:rPr lang="de-DE" dirty="0"/>
              <a:t> </a:t>
            </a:r>
            <a:r>
              <a:rPr lang="de-DE" i="1" dirty="0" err="1"/>
              <a:t>dāiš</a:t>
            </a:r>
            <a:r>
              <a:rPr lang="de-DE" dirty="0"/>
              <a:t> ‚zeigte‘, altindisch </a:t>
            </a:r>
            <a:r>
              <a:rPr lang="de-DE" i="1" dirty="0" err="1"/>
              <a:t>adaikṣam</a:t>
            </a:r>
            <a:r>
              <a:rPr lang="de-DE" dirty="0"/>
              <a:t>), </a:t>
            </a:r>
            <a:r>
              <a:rPr lang="de-DE" dirty="0" err="1"/>
              <a:t>uridg</a:t>
            </a:r>
            <a:r>
              <a:rPr lang="de-DE" dirty="0"/>
              <a:t>. *</a:t>
            </a:r>
            <a:r>
              <a:rPr lang="de-DE" i="1" dirty="0"/>
              <a:t>(e)</a:t>
            </a:r>
            <a:r>
              <a:rPr lang="de-DE" i="1" dirty="0" err="1"/>
              <a:t>dēi̯k-s</a:t>
            </a:r>
            <a:r>
              <a:rPr lang="de-DE" i="1" dirty="0"/>
              <a:t>-</a:t>
            </a:r>
            <a:r>
              <a:rPr lang="de-DE" dirty="0"/>
              <a:t>.</a:t>
            </a:r>
          </a:p>
          <a:p>
            <a:pPr lvl="1"/>
            <a:r>
              <a:rPr lang="de-DE" dirty="0"/>
              <a:t>Redupliziert, gr. </a:t>
            </a:r>
            <a:r>
              <a:rPr lang="el-GR" dirty="0"/>
              <a:t>ἔ-πε-φν-ε </a:t>
            </a:r>
            <a:r>
              <a:rPr lang="de-DE" dirty="0"/>
              <a:t>‚tötete‘, </a:t>
            </a:r>
            <a:r>
              <a:rPr lang="de-DE" dirty="0" err="1"/>
              <a:t>av</a:t>
            </a:r>
            <a:r>
              <a:rPr lang="de-DE" dirty="0"/>
              <a:t>. </a:t>
            </a:r>
            <a:r>
              <a:rPr lang="de-DE" i="1" dirty="0"/>
              <a:t>ja-</a:t>
            </a:r>
            <a:r>
              <a:rPr lang="de-DE" i="1" dirty="0" err="1"/>
              <a:t>gn</a:t>
            </a:r>
            <a:r>
              <a:rPr lang="de-DE" i="1" dirty="0"/>
              <a:t>-a-t</a:t>
            </a:r>
            <a:r>
              <a:rPr lang="de-DE" dirty="0"/>
              <a:t>, </a:t>
            </a:r>
            <a:r>
              <a:rPr lang="de-DE" dirty="0" err="1"/>
              <a:t>uridg</a:t>
            </a:r>
            <a:r>
              <a:rPr lang="de-DE" dirty="0"/>
              <a:t>. *</a:t>
            </a:r>
            <a:r>
              <a:rPr lang="de-DE" i="1" dirty="0"/>
              <a:t>(e)-</a:t>
            </a:r>
            <a:r>
              <a:rPr lang="de-DE" i="1" dirty="0" err="1"/>
              <a:t>g</a:t>
            </a:r>
            <a:r>
              <a:rPr lang="de-DE" i="1" baseline="30000" dirty="0" err="1"/>
              <a:t>wh</a:t>
            </a:r>
            <a:r>
              <a:rPr lang="de-DE" i="1" dirty="0" err="1"/>
              <a:t>e</a:t>
            </a:r>
            <a:r>
              <a:rPr lang="de-DE" i="1" dirty="0"/>
              <a:t>-</a:t>
            </a:r>
            <a:r>
              <a:rPr lang="de-DE" i="1" dirty="0" err="1"/>
              <a:t>g</a:t>
            </a:r>
            <a:r>
              <a:rPr lang="de-DE" i="1" baseline="30000" dirty="0" err="1"/>
              <a:t>wh</a:t>
            </a:r>
            <a:r>
              <a:rPr lang="de-DE" i="1" dirty="0" err="1"/>
              <a:t>n</a:t>
            </a:r>
            <a:r>
              <a:rPr lang="de-DE" i="1" dirty="0"/>
              <a:t>-e-t</a:t>
            </a:r>
            <a:r>
              <a:rPr lang="de-DE" dirty="0"/>
              <a:t>; </a:t>
            </a:r>
          </a:p>
          <a:p>
            <a:pPr lvl="2"/>
            <a:r>
              <a:rPr lang="de-DE" i="1" dirty="0" err="1"/>
              <a:t>tango</a:t>
            </a:r>
            <a:r>
              <a:rPr lang="de-DE" i="1" dirty="0"/>
              <a:t> : </a:t>
            </a:r>
            <a:r>
              <a:rPr lang="de-DE" i="1" dirty="0" err="1"/>
              <a:t>tetigī</a:t>
            </a:r>
            <a:r>
              <a:rPr lang="de-DE" dirty="0"/>
              <a:t> ~ gr. </a:t>
            </a:r>
            <a:r>
              <a:rPr lang="el-GR" dirty="0"/>
              <a:t>τεταγών </a:t>
            </a:r>
            <a:r>
              <a:rPr lang="de-DE" i="1" dirty="0" err="1"/>
              <a:t>tetagṓn</a:t>
            </a:r>
            <a:r>
              <a:rPr lang="de-DE" dirty="0"/>
              <a:t>; </a:t>
            </a:r>
          </a:p>
          <a:p>
            <a:pPr lvl="2"/>
            <a:r>
              <a:rPr lang="de-DE" i="1" dirty="0" err="1"/>
              <a:t>pello</a:t>
            </a:r>
            <a:r>
              <a:rPr lang="de-DE" dirty="0"/>
              <a:t> : </a:t>
            </a:r>
            <a:r>
              <a:rPr lang="de-DE" i="1" dirty="0" err="1"/>
              <a:t>pepulī</a:t>
            </a:r>
            <a:r>
              <a:rPr lang="de-DE" dirty="0"/>
              <a:t> ~ gr. </a:t>
            </a:r>
            <a:r>
              <a:rPr lang="el-GR" dirty="0"/>
              <a:t>ἀμπεπαλών </a:t>
            </a:r>
            <a:r>
              <a:rPr lang="de-DE" i="1" dirty="0" err="1"/>
              <a:t>ampepalṓn</a:t>
            </a:r>
            <a:r>
              <a:rPr lang="de-DE" dirty="0"/>
              <a:t> 'schwingend, schüttelnd'</a:t>
            </a:r>
          </a:p>
          <a:p>
            <a:pPr lvl="2"/>
            <a:r>
              <a:rPr lang="de-DE" i="1" dirty="0" err="1"/>
              <a:t>cadere</a:t>
            </a:r>
            <a:r>
              <a:rPr lang="de-DE" i="1" dirty="0"/>
              <a:t> </a:t>
            </a:r>
            <a:r>
              <a:rPr lang="de-DE" dirty="0"/>
              <a:t>:</a:t>
            </a:r>
            <a:r>
              <a:rPr lang="de-DE" i="1" dirty="0"/>
              <a:t> </a:t>
            </a:r>
            <a:r>
              <a:rPr lang="de-DE" i="1" dirty="0" err="1"/>
              <a:t>cecidī</a:t>
            </a:r>
            <a:r>
              <a:rPr lang="de-DE" dirty="0"/>
              <a:t> : </a:t>
            </a:r>
            <a:r>
              <a:rPr lang="el-GR" dirty="0"/>
              <a:t>κεκάδοντο </a:t>
            </a:r>
            <a:r>
              <a:rPr lang="de-DE" i="1" dirty="0" err="1"/>
              <a:t>kekádonto</a:t>
            </a:r>
            <a:r>
              <a:rPr lang="de-DE" dirty="0"/>
              <a:t> 'sie fielen/wichen zurück'</a:t>
            </a:r>
          </a:p>
          <a:p>
            <a:pPr lvl="3"/>
            <a:r>
              <a:rPr lang="de-DE" dirty="0" err="1"/>
              <a:t>Bendahman</a:t>
            </a:r>
            <a:r>
              <a:rPr lang="de-DE" dirty="0"/>
              <a:t>, Jadwiga (1993): Der reduplizierte Aorist in den indogermanischen Sprachen. Egelsbach.</a:t>
            </a:r>
          </a:p>
          <a:p>
            <a:endParaRPr lang="de-DE" dirty="0"/>
          </a:p>
        </p:txBody>
      </p:sp>
    </p:spTree>
    <p:extLst>
      <p:ext uri="{BB962C8B-B14F-4D97-AF65-F5344CB8AC3E}">
        <p14:creationId xmlns:p14="http://schemas.microsoft.com/office/powerpoint/2010/main" val="205307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125F31-0A0F-45E6-966B-627980BC5660}"/>
              </a:ext>
            </a:extLst>
          </p:cNvPr>
          <p:cNvSpPr>
            <a:spLocks noGrp="1"/>
          </p:cNvSpPr>
          <p:nvPr>
            <p:ph type="title"/>
          </p:nvPr>
        </p:nvSpPr>
        <p:spPr/>
        <p:txBody>
          <a:bodyPr/>
          <a:lstStyle/>
          <a:p>
            <a:r>
              <a:rPr lang="de-DE" dirty="0"/>
              <a:t>„unregelmäßige Verben“</a:t>
            </a:r>
          </a:p>
        </p:txBody>
      </p:sp>
      <p:sp>
        <p:nvSpPr>
          <p:cNvPr id="3" name="Inhaltsplatzhalter 2">
            <a:extLst>
              <a:ext uri="{FF2B5EF4-FFF2-40B4-BE49-F238E27FC236}">
                <a16:creationId xmlns:a16="http://schemas.microsoft.com/office/drawing/2014/main" id="{C4BC4F5B-365E-41DA-9B34-8FE3574BA43E}"/>
              </a:ext>
            </a:extLst>
          </p:cNvPr>
          <p:cNvSpPr>
            <a:spLocks noGrp="1"/>
          </p:cNvSpPr>
          <p:nvPr>
            <p:ph idx="1"/>
          </p:nvPr>
        </p:nvSpPr>
        <p:spPr/>
        <p:txBody>
          <a:bodyPr>
            <a:normAutofit lnSpcReduction="10000"/>
          </a:bodyPr>
          <a:lstStyle/>
          <a:p>
            <a:r>
              <a:rPr lang="de-DE"/>
              <a:t>Lateinische Perfekta:</a:t>
            </a:r>
            <a:endParaRPr lang="en-GB"/>
          </a:p>
          <a:p>
            <a:pPr marL="914400" lvl="1" indent="-457200">
              <a:buFont typeface="+mj-lt"/>
              <a:buAutoNum type="arabicPeriod"/>
            </a:pPr>
            <a:r>
              <a:rPr lang="de-DE"/>
              <a:t>redupliziert </a:t>
            </a:r>
            <a:r>
              <a:rPr lang="de-DE" dirty="0"/>
              <a:t>(</a:t>
            </a:r>
            <a:r>
              <a:rPr lang="de-DE" dirty="0" err="1"/>
              <a:t>uridg</a:t>
            </a:r>
            <a:r>
              <a:rPr lang="de-DE" dirty="0"/>
              <a:t>. Typus)</a:t>
            </a:r>
          </a:p>
          <a:p>
            <a:pPr lvl="2"/>
            <a:r>
              <a:rPr lang="de-DE" i="1" dirty="0" err="1"/>
              <a:t>tundo</a:t>
            </a:r>
            <a:r>
              <a:rPr lang="de-DE" i="1" dirty="0"/>
              <a:t> : </a:t>
            </a:r>
            <a:r>
              <a:rPr lang="de-DE" i="1" dirty="0" err="1"/>
              <a:t>tutudī</a:t>
            </a:r>
            <a:r>
              <a:rPr lang="de-DE" dirty="0"/>
              <a:t> 'schlagen' ~ ai. </a:t>
            </a:r>
            <a:r>
              <a:rPr lang="de-DE" i="1" dirty="0" err="1"/>
              <a:t>tutoda</a:t>
            </a:r>
            <a:r>
              <a:rPr lang="de-DE" dirty="0"/>
              <a:t>; </a:t>
            </a:r>
            <a:r>
              <a:rPr lang="de-DE" i="1" dirty="0" err="1"/>
              <a:t>dare</a:t>
            </a:r>
            <a:r>
              <a:rPr lang="de-DE" i="1" dirty="0"/>
              <a:t> : </a:t>
            </a:r>
            <a:r>
              <a:rPr lang="de-DE" i="1" dirty="0" err="1"/>
              <a:t>dedī</a:t>
            </a:r>
            <a:r>
              <a:rPr lang="de-DE" dirty="0"/>
              <a:t> : ai. </a:t>
            </a:r>
            <a:r>
              <a:rPr lang="de-DE" i="1" dirty="0" err="1"/>
              <a:t>dadau</a:t>
            </a:r>
            <a:endParaRPr lang="de-DE" dirty="0"/>
          </a:p>
          <a:p>
            <a:pPr marL="800100" lvl="1" indent="-342900">
              <a:buFont typeface="+mj-lt"/>
              <a:buAutoNum type="arabicPeriod"/>
            </a:pPr>
            <a:r>
              <a:rPr lang="de-DE" dirty="0"/>
              <a:t>langvokalisch: </a:t>
            </a:r>
          </a:p>
          <a:p>
            <a:pPr lvl="2"/>
            <a:r>
              <a:rPr lang="de-DE" i="1" dirty="0" err="1"/>
              <a:t>veniō</a:t>
            </a:r>
            <a:r>
              <a:rPr lang="de-DE" i="1" dirty="0"/>
              <a:t> : </a:t>
            </a:r>
            <a:r>
              <a:rPr lang="de-DE" i="1" dirty="0" err="1"/>
              <a:t>v</a:t>
            </a:r>
            <a:r>
              <a:rPr lang="de-DE" b="1" i="1" dirty="0" err="1"/>
              <a:t>ē</a:t>
            </a:r>
            <a:r>
              <a:rPr lang="de-DE" i="1" dirty="0" err="1"/>
              <a:t>nī</a:t>
            </a:r>
            <a:r>
              <a:rPr lang="de-DE" i="1" dirty="0"/>
              <a:t> </a:t>
            </a:r>
            <a:endParaRPr lang="de-DE" dirty="0"/>
          </a:p>
          <a:p>
            <a:pPr lvl="2"/>
            <a:r>
              <a:rPr lang="de-DE" dirty="0"/>
              <a:t>ähnelt </a:t>
            </a:r>
            <a:r>
              <a:rPr lang="de-DE" dirty="0" err="1"/>
              <a:t>got</a:t>
            </a:r>
            <a:r>
              <a:rPr lang="de-DE" dirty="0"/>
              <a:t>. </a:t>
            </a:r>
            <a:r>
              <a:rPr lang="de-DE" i="1" dirty="0" err="1"/>
              <a:t>qiman</a:t>
            </a:r>
            <a:r>
              <a:rPr lang="de-DE" i="1" dirty="0"/>
              <a:t> - </a:t>
            </a:r>
            <a:r>
              <a:rPr lang="de-DE" i="1" dirty="0" err="1"/>
              <a:t>qam</a:t>
            </a:r>
            <a:r>
              <a:rPr lang="de-DE" i="1" dirty="0"/>
              <a:t> - </a:t>
            </a:r>
            <a:r>
              <a:rPr lang="de-DE" i="1" dirty="0" err="1"/>
              <a:t>q</a:t>
            </a:r>
            <a:r>
              <a:rPr lang="de-DE" b="1" i="1" dirty="0" err="1"/>
              <a:t>ē</a:t>
            </a:r>
            <a:r>
              <a:rPr lang="de-DE" i="1" dirty="0" err="1"/>
              <a:t>mum</a:t>
            </a:r>
            <a:r>
              <a:rPr lang="de-DE" dirty="0"/>
              <a:t> 'wir kamen'. </a:t>
            </a:r>
          </a:p>
          <a:p>
            <a:pPr lvl="2"/>
            <a:r>
              <a:rPr lang="de-DE" dirty="0"/>
              <a:t>Hatte das </a:t>
            </a:r>
            <a:r>
              <a:rPr lang="de-DE" dirty="0" err="1"/>
              <a:t>uridg</a:t>
            </a:r>
            <a:r>
              <a:rPr lang="de-DE" dirty="0"/>
              <a:t>. ein </a:t>
            </a:r>
            <a:r>
              <a:rPr lang="de-DE" i="1" dirty="0"/>
              <a:t>-ē-</a:t>
            </a:r>
            <a:r>
              <a:rPr lang="de-DE" dirty="0"/>
              <a:t>Perfekt? Vielleicht je einzelsprachliche Neubildungen: lat. </a:t>
            </a:r>
            <a:r>
              <a:rPr lang="de-DE" i="1" dirty="0" err="1"/>
              <a:t>sedēre</a:t>
            </a:r>
            <a:r>
              <a:rPr lang="de-DE" i="1" dirty="0"/>
              <a:t> : </a:t>
            </a:r>
            <a:r>
              <a:rPr lang="de-DE" i="1" dirty="0" err="1"/>
              <a:t>sēdī</a:t>
            </a:r>
            <a:r>
              <a:rPr lang="de-DE" dirty="0"/>
              <a:t> &lt; *</a:t>
            </a:r>
            <a:r>
              <a:rPr lang="de-DE" i="1" dirty="0"/>
              <a:t>se-</a:t>
            </a:r>
            <a:r>
              <a:rPr lang="de-DE" i="1" dirty="0" err="1"/>
              <a:t>sd</a:t>
            </a:r>
            <a:r>
              <a:rPr lang="de-DE" i="1" dirty="0"/>
              <a:t>-ai̯</a:t>
            </a:r>
            <a:r>
              <a:rPr lang="de-DE" dirty="0"/>
              <a:t>, aber im </a:t>
            </a:r>
            <a:r>
              <a:rPr lang="de-DE" dirty="0" err="1"/>
              <a:t>Got</a:t>
            </a:r>
            <a:r>
              <a:rPr lang="de-DE" dirty="0"/>
              <a:t>. </a:t>
            </a:r>
            <a:r>
              <a:rPr lang="de-DE" i="1" dirty="0" err="1"/>
              <a:t>sat</a:t>
            </a:r>
            <a:r>
              <a:rPr lang="de-DE" i="1" dirty="0"/>
              <a:t> - </a:t>
            </a:r>
            <a:r>
              <a:rPr lang="de-DE" i="1" dirty="0" err="1"/>
              <a:t>s</a:t>
            </a:r>
            <a:r>
              <a:rPr lang="de-DE" b="1" i="1" dirty="0" err="1"/>
              <a:t>ē</a:t>
            </a:r>
            <a:r>
              <a:rPr lang="de-DE" i="1" dirty="0" err="1"/>
              <a:t>tum</a:t>
            </a:r>
            <a:r>
              <a:rPr lang="de-DE" dirty="0"/>
              <a:t>, d.h. </a:t>
            </a:r>
            <a:r>
              <a:rPr lang="de-DE" i="1" dirty="0"/>
              <a:t>-ē-</a:t>
            </a:r>
            <a:r>
              <a:rPr lang="de-DE" dirty="0"/>
              <a:t> Stufe nur im Plural, vielleicht um CC-Cluster zu vermeiden (*</a:t>
            </a:r>
            <a:r>
              <a:rPr lang="de-DE" i="1" dirty="0" err="1"/>
              <a:t>sat</a:t>
            </a:r>
            <a:r>
              <a:rPr lang="de-DE" i="1" dirty="0"/>
              <a:t> - **</a:t>
            </a:r>
            <a:r>
              <a:rPr lang="de-DE" b="1" i="1" dirty="0" err="1"/>
              <a:t>st</a:t>
            </a:r>
            <a:r>
              <a:rPr lang="de-DE" i="1" dirty="0" err="1"/>
              <a:t>um</a:t>
            </a:r>
            <a:r>
              <a:rPr lang="de-DE" dirty="0"/>
              <a:t>, </a:t>
            </a:r>
            <a:r>
              <a:rPr lang="de-DE" i="1" dirty="0"/>
              <a:t>gab - **</a:t>
            </a:r>
            <a:r>
              <a:rPr lang="de-DE" b="1" i="1" dirty="0" err="1"/>
              <a:t>gb</a:t>
            </a:r>
            <a:r>
              <a:rPr lang="de-DE" i="1" dirty="0" err="1"/>
              <a:t>um</a:t>
            </a:r>
            <a:r>
              <a:rPr lang="de-DE" dirty="0"/>
              <a:t>, etc.).</a:t>
            </a:r>
          </a:p>
          <a:p>
            <a:pPr marL="800100" lvl="1" indent="-342900">
              <a:buFont typeface="+mj-lt"/>
              <a:buAutoNum type="arabicPeriod"/>
            </a:pPr>
            <a:r>
              <a:rPr lang="de-DE" dirty="0"/>
              <a:t>ohne Suffix: </a:t>
            </a:r>
            <a:r>
              <a:rPr lang="de-DE" i="1" dirty="0" err="1"/>
              <a:t>pandere</a:t>
            </a:r>
            <a:r>
              <a:rPr lang="de-DE" i="1" dirty="0"/>
              <a:t> - </a:t>
            </a:r>
            <a:r>
              <a:rPr lang="de-DE" i="1" dirty="0" err="1"/>
              <a:t>pandī</a:t>
            </a:r>
            <a:endParaRPr lang="de-DE" dirty="0"/>
          </a:p>
          <a:p>
            <a:pPr marL="800100" lvl="1" indent="-342900">
              <a:buFont typeface="+mj-lt"/>
              <a:buAutoNum type="arabicPeriod"/>
            </a:pPr>
            <a:r>
              <a:rPr lang="de-DE" dirty="0"/>
              <a:t>mit Suffix </a:t>
            </a:r>
            <a:r>
              <a:rPr lang="de-DE" i="1" dirty="0"/>
              <a:t>s</a:t>
            </a:r>
            <a:r>
              <a:rPr lang="de-DE" dirty="0"/>
              <a:t>: </a:t>
            </a:r>
            <a:r>
              <a:rPr lang="de-DE" i="1" dirty="0" err="1"/>
              <a:t>dīcere</a:t>
            </a:r>
            <a:r>
              <a:rPr lang="de-DE" i="1" dirty="0"/>
              <a:t>, </a:t>
            </a:r>
            <a:r>
              <a:rPr lang="de-DE" i="1" dirty="0" err="1"/>
              <a:t>dīxī</a:t>
            </a:r>
            <a:r>
              <a:rPr lang="de-DE" dirty="0"/>
              <a:t> &lt; </a:t>
            </a:r>
            <a:r>
              <a:rPr lang="de-DE" dirty="0" err="1"/>
              <a:t>uridg</a:t>
            </a:r>
            <a:r>
              <a:rPr lang="de-DE" dirty="0"/>
              <a:t>. </a:t>
            </a:r>
            <a:r>
              <a:rPr lang="de-DE" i="1" dirty="0"/>
              <a:t>s-</a:t>
            </a:r>
            <a:r>
              <a:rPr lang="de-DE" dirty="0"/>
              <a:t>Aorist.</a:t>
            </a:r>
            <a:endParaRPr lang="de-DE" i="1" dirty="0"/>
          </a:p>
          <a:p>
            <a:pPr marL="800100" lvl="1" indent="-342900">
              <a:buFont typeface="+mj-lt"/>
              <a:buAutoNum type="arabicPeriod"/>
            </a:pPr>
            <a:r>
              <a:rPr lang="de-DE" dirty="0"/>
              <a:t>mit Suffix </a:t>
            </a:r>
            <a:r>
              <a:rPr lang="de-DE" i="1" dirty="0"/>
              <a:t>u/v</a:t>
            </a:r>
            <a:r>
              <a:rPr lang="de-DE" dirty="0"/>
              <a:t>-: erst innerlateinische Bildungen, im </a:t>
            </a:r>
            <a:r>
              <a:rPr lang="de-DE" dirty="0" err="1"/>
              <a:t>Sabellischen</a:t>
            </a:r>
            <a:r>
              <a:rPr lang="de-DE" dirty="0"/>
              <a:t> nicht belegt: </a:t>
            </a:r>
            <a:r>
              <a:rPr lang="de-DE" i="1" dirty="0" err="1"/>
              <a:t>novī</a:t>
            </a:r>
            <a:r>
              <a:rPr lang="de-DE" i="1" dirty="0"/>
              <a:t>, </a:t>
            </a:r>
            <a:r>
              <a:rPr lang="de-DE" i="1" dirty="0" err="1"/>
              <a:t>amāvī</a:t>
            </a:r>
            <a:r>
              <a:rPr lang="de-DE" i="1" dirty="0"/>
              <a:t>, </a:t>
            </a:r>
            <a:r>
              <a:rPr lang="de-DE" i="1" dirty="0" err="1"/>
              <a:t>dēlēvī</a:t>
            </a:r>
            <a:r>
              <a:rPr lang="de-DE" i="1" dirty="0"/>
              <a:t>, </a:t>
            </a:r>
            <a:r>
              <a:rPr lang="de-DE" i="1" dirty="0" err="1"/>
              <a:t>monuī</a:t>
            </a:r>
            <a:r>
              <a:rPr lang="de-DE" i="1" dirty="0"/>
              <a:t>…</a:t>
            </a:r>
            <a:endParaRPr lang="de-DE" dirty="0"/>
          </a:p>
          <a:p>
            <a:pPr lvl="1"/>
            <a:endParaRPr lang="de-DE" dirty="0"/>
          </a:p>
          <a:p>
            <a:endParaRPr lang="de-DE" dirty="0"/>
          </a:p>
        </p:txBody>
      </p:sp>
    </p:spTree>
    <p:extLst>
      <p:ext uri="{BB962C8B-B14F-4D97-AF65-F5344CB8AC3E}">
        <p14:creationId xmlns:p14="http://schemas.microsoft.com/office/powerpoint/2010/main" val="7995729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6AEB72-210A-40BF-945D-7ADBFFC89FE2}"/>
              </a:ext>
            </a:extLst>
          </p:cNvPr>
          <p:cNvSpPr>
            <a:spLocks noGrp="1"/>
          </p:cNvSpPr>
          <p:nvPr>
            <p:ph type="title"/>
          </p:nvPr>
        </p:nvSpPr>
        <p:spPr/>
        <p:txBody>
          <a:bodyPr/>
          <a:lstStyle/>
          <a:p>
            <a:r>
              <a:rPr lang="de-DE" dirty="0"/>
              <a:t>„unregelmäßige Verben“: s-Perfekt</a:t>
            </a:r>
          </a:p>
        </p:txBody>
      </p:sp>
      <p:sp>
        <p:nvSpPr>
          <p:cNvPr id="3" name="Inhaltsplatzhalter 2">
            <a:extLst>
              <a:ext uri="{FF2B5EF4-FFF2-40B4-BE49-F238E27FC236}">
                <a16:creationId xmlns:a16="http://schemas.microsoft.com/office/drawing/2014/main" id="{8E1D41C6-7FBE-4DE6-AAA0-127E2D940A0D}"/>
              </a:ext>
            </a:extLst>
          </p:cNvPr>
          <p:cNvSpPr>
            <a:spLocks noGrp="1"/>
          </p:cNvSpPr>
          <p:nvPr>
            <p:ph idx="1"/>
          </p:nvPr>
        </p:nvSpPr>
        <p:spPr/>
        <p:txBody>
          <a:bodyPr>
            <a:normAutofit fontScale="85000" lnSpcReduction="20000"/>
          </a:bodyPr>
          <a:lstStyle/>
          <a:p>
            <a:r>
              <a:rPr lang="de-DE" dirty="0"/>
              <a:t>zu Wurzeln auf Plosiv, Nasal, -s, -h:</a:t>
            </a:r>
          </a:p>
          <a:p>
            <a:pPr lvl="1"/>
            <a:r>
              <a:rPr lang="de-DE" i="1" dirty="0" err="1"/>
              <a:t>carpere</a:t>
            </a:r>
            <a:r>
              <a:rPr lang="de-DE" i="1" dirty="0"/>
              <a:t>, </a:t>
            </a:r>
            <a:r>
              <a:rPr lang="de-DE" i="1" dirty="0" err="1"/>
              <a:t>carpsī</a:t>
            </a:r>
            <a:r>
              <a:rPr lang="de-DE" i="1" dirty="0"/>
              <a:t>, </a:t>
            </a:r>
            <a:r>
              <a:rPr lang="de-DE" i="1" dirty="0" err="1"/>
              <a:t>mittere</a:t>
            </a:r>
            <a:r>
              <a:rPr lang="de-DE" i="1" dirty="0"/>
              <a:t>, </a:t>
            </a:r>
            <a:r>
              <a:rPr lang="de-DE" i="1" dirty="0" err="1"/>
              <a:t>mīsī</a:t>
            </a:r>
            <a:r>
              <a:rPr lang="de-DE" i="1" dirty="0"/>
              <a:t>, </a:t>
            </a:r>
            <a:r>
              <a:rPr lang="de-DE" i="1" dirty="0" err="1"/>
              <a:t>sūmere</a:t>
            </a:r>
            <a:r>
              <a:rPr lang="de-DE" i="1" dirty="0"/>
              <a:t>, </a:t>
            </a:r>
            <a:r>
              <a:rPr lang="de-DE" i="1" dirty="0" err="1"/>
              <a:t>sūmpsī</a:t>
            </a:r>
            <a:r>
              <a:rPr lang="de-DE" i="1" dirty="0"/>
              <a:t>, </a:t>
            </a:r>
            <a:r>
              <a:rPr lang="de-DE" i="1" dirty="0" err="1"/>
              <a:t>gerere</a:t>
            </a:r>
            <a:r>
              <a:rPr lang="de-DE" i="1" dirty="0"/>
              <a:t> (&lt;*</a:t>
            </a:r>
            <a:r>
              <a:rPr lang="de-DE" i="1" dirty="0" err="1"/>
              <a:t>ges</a:t>
            </a:r>
            <a:r>
              <a:rPr lang="de-DE" i="1" dirty="0"/>
              <a:t>-), </a:t>
            </a:r>
            <a:r>
              <a:rPr lang="de-DE" i="1" dirty="0" err="1"/>
              <a:t>gessī</a:t>
            </a:r>
            <a:r>
              <a:rPr lang="de-DE" i="1" dirty="0"/>
              <a:t>, </a:t>
            </a:r>
            <a:r>
              <a:rPr lang="de-DE" i="1" dirty="0" err="1"/>
              <a:t>vehere</a:t>
            </a:r>
            <a:r>
              <a:rPr lang="de-DE" i="1" dirty="0"/>
              <a:t>, </a:t>
            </a:r>
            <a:r>
              <a:rPr lang="de-DE" i="1" dirty="0" err="1"/>
              <a:t>vēxī</a:t>
            </a:r>
            <a:r>
              <a:rPr lang="de-DE" i="1" dirty="0"/>
              <a:t>. </a:t>
            </a:r>
          </a:p>
          <a:p>
            <a:r>
              <a:rPr lang="de-DE" dirty="0"/>
              <a:t>Kein s-Perf. zu Wurzeln auf </a:t>
            </a:r>
            <a:r>
              <a:rPr lang="de-DE" i="1" dirty="0"/>
              <a:t>r l </a:t>
            </a:r>
            <a:r>
              <a:rPr lang="de-DE" dirty="0"/>
              <a:t>wegen *</a:t>
            </a:r>
            <a:r>
              <a:rPr lang="de-DE" i="1" dirty="0" err="1"/>
              <a:t>rs</a:t>
            </a:r>
            <a:r>
              <a:rPr lang="de-DE" i="1" dirty="0"/>
              <a:t> </a:t>
            </a:r>
            <a:r>
              <a:rPr lang="de-DE" i="1" dirty="0" err="1"/>
              <a:t>ls</a:t>
            </a:r>
            <a:r>
              <a:rPr lang="de-DE" i="1" dirty="0"/>
              <a:t> &gt; </a:t>
            </a:r>
            <a:r>
              <a:rPr lang="de-DE" i="1" dirty="0" err="1"/>
              <a:t>rr</a:t>
            </a:r>
            <a:r>
              <a:rPr lang="de-DE" i="1" dirty="0"/>
              <a:t> </a:t>
            </a:r>
            <a:r>
              <a:rPr lang="de-DE" i="1" dirty="0" err="1"/>
              <a:t>ll</a:t>
            </a:r>
            <a:r>
              <a:rPr lang="de-DE" dirty="0"/>
              <a:t> (</a:t>
            </a:r>
            <a:r>
              <a:rPr lang="de-DE" i="1" dirty="0" err="1"/>
              <a:t>alere</a:t>
            </a:r>
            <a:r>
              <a:rPr lang="de-DE" i="1" dirty="0"/>
              <a:t> : *</a:t>
            </a:r>
            <a:r>
              <a:rPr lang="de-DE" i="1" dirty="0" err="1"/>
              <a:t>allī</a:t>
            </a:r>
            <a:r>
              <a:rPr lang="de-DE" dirty="0"/>
              <a:t>)</a:t>
            </a:r>
          </a:p>
          <a:p>
            <a:r>
              <a:rPr lang="de-DE" dirty="0"/>
              <a:t>nach Vokal/Diphthong wäre Rhotazismus zu erwarten: </a:t>
            </a:r>
          </a:p>
          <a:p>
            <a:pPr lvl="1"/>
            <a:r>
              <a:rPr lang="de-DE" i="1" dirty="0" err="1"/>
              <a:t>monēre</a:t>
            </a:r>
            <a:r>
              <a:rPr lang="de-DE" i="1" dirty="0"/>
              <a:t> *</a:t>
            </a:r>
            <a:r>
              <a:rPr lang="de-DE" i="1" dirty="0" err="1"/>
              <a:t>monerī</a:t>
            </a:r>
            <a:r>
              <a:rPr lang="de-DE" i="1" dirty="0"/>
              <a:t> &lt; *</a:t>
            </a:r>
            <a:r>
              <a:rPr lang="de-DE" i="1" dirty="0" err="1"/>
              <a:t>monesai</a:t>
            </a:r>
            <a:r>
              <a:rPr lang="de-DE" i="1" dirty="0"/>
              <a:t>̯, *</a:t>
            </a:r>
            <a:r>
              <a:rPr lang="de-DE" i="1" dirty="0" err="1"/>
              <a:t>amārī</a:t>
            </a:r>
            <a:r>
              <a:rPr lang="de-DE" i="1" dirty="0"/>
              <a:t> &lt; *</a:t>
            </a:r>
            <a:r>
              <a:rPr lang="de-DE" i="1" dirty="0" err="1"/>
              <a:t>amā</a:t>
            </a:r>
            <a:r>
              <a:rPr lang="de-DE" i="1" dirty="0"/>
              <a:t>-s-ai̯</a:t>
            </a:r>
            <a:r>
              <a:rPr lang="de-DE" dirty="0"/>
              <a:t>. </a:t>
            </a:r>
          </a:p>
          <a:p>
            <a:r>
              <a:rPr lang="en-GB" dirty="0" err="1"/>
              <a:t>Uridg</a:t>
            </a:r>
            <a:r>
              <a:rPr lang="en-GB" dirty="0"/>
              <a:t>. s-Aor. </a:t>
            </a:r>
            <a:r>
              <a:rPr lang="en-GB" dirty="0" err="1"/>
              <a:t>wohl</a:t>
            </a:r>
            <a:r>
              <a:rPr lang="en-GB" dirty="0"/>
              <a:t> </a:t>
            </a:r>
            <a:r>
              <a:rPr lang="en-GB" dirty="0" err="1"/>
              <a:t>v.a.</a:t>
            </a:r>
            <a:r>
              <a:rPr lang="en-GB" dirty="0"/>
              <a:t> für </a:t>
            </a:r>
            <a:r>
              <a:rPr lang="en-GB" dirty="0" err="1"/>
              <a:t>Denominativa</a:t>
            </a:r>
            <a:r>
              <a:rPr lang="en-GB" dirty="0"/>
              <a:t> </a:t>
            </a:r>
            <a:r>
              <a:rPr lang="en-GB" dirty="0" err="1"/>
              <a:t>verwendet</a:t>
            </a:r>
            <a:r>
              <a:rPr lang="en-GB" dirty="0"/>
              <a:t>:</a:t>
            </a:r>
            <a:endParaRPr lang="de-DE" dirty="0"/>
          </a:p>
          <a:p>
            <a:pPr lvl="1"/>
            <a:r>
              <a:rPr lang="de-DE" dirty="0"/>
              <a:t>gr. </a:t>
            </a:r>
            <a:r>
              <a:rPr lang="el-GR" dirty="0"/>
              <a:t>τιμή </a:t>
            </a:r>
            <a:r>
              <a:rPr lang="de-DE" i="1" dirty="0" err="1"/>
              <a:t>timē</a:t>
            </a:r>
            <a:r>
              <a:rPr lang="de-DE" i="1" dirty="0"/>
              <a:t>́ : </a:t>
            </a:r>
            <a:r>
              <a:rPr lang="el-GR" dirty="0"/>
              <a:t>ἐτίμησα </a:t>
            </a:r>
            <a:r>
              <a:rPr lang="de-DE" i="1" dirty="0" err="1"/>
              <a:t>etímēsa</a:t>
            </a:r>
            <a:r>
              <a:rPr lang="de-DE" dirty="0"/>
              <a:t>, </a:t>
            </a:r>
          </a:p>
          <a:p>
            <a:pPr lvl="1"/>
            <a:r>
              <a:rPr lang="de-DE" dirty="0" err="1"/>
              <a:t>air</a:t>
            </a:r>
            <a:r>
              <a:rPr lang="de-DE" dirty="0"/>
              <a:t>. </a:t>
            </a:r>
            <a:r>
              <a:rPr lang="de-DE" i="1" dirty="0" err="1"/>
              <a:t>mórais</a:t>
            </a:r>
            <a:r>
              <a:rPr lang="de-DE" dirty="0"/>
              <a:t> : </a:t>
            </a:r>
            <a:r>
              <a:rPr lang="de-DE" i="1" dirty="0" err="1"/>
              <a:t>móraim</a:t>
            </a:r>
            <a:r>
              <a:rPr lang="de-DE" dirty="0"/>
              <a:t> 'groß machen'</a:t>
            </a:r>
          </a:p>
          <a:p>
            <a:pPr lvl="1"/>
            <a:r>
              <a:rPr lang="de-DE" dirty="0" err="1"/>
              <a:t>aksl</a:t>
            </a:r>
            <a:r>
              <a:rPr lang="de-DE" dirty="0"/>
              <a:t>. </a:t>
            </a:r>
            <a:r>
              <a:rPr lang="de-DE" i="1" dirty="0" err="1"/>
              <a:t>milovach</a:t>
            </a:r>
            <a:r>
              <a:rPr lang="az-Cyrl-AZ" i="1" dirty="0"/>
              <a:t>ъ</a:t>
            </a:r>
            <a:r>
              <a:rPr lang="de-DE" dirty="0"/>
              <a:t> 'hatte Mitleid' </a:t>
            </a:r>
            <a:r>
              <a:rPr lang="de-DE"/>
              <a:t>: </a:t>
            </a:r>
            <a:r>
              <a:rPr lang="de-DE" i="1"/>
              <a:t>milovati</a:t>
            </a:r>
            <a:endParaRPr lang="de-DE" dirty="0"/>
          </a:p>
          <a:p>
            <a:pPr lvl="1"/>
            <a:r>
              <a:rPr lang="de-DE" dirty="0" err="1"/>
              <a:t>venet</a:t>
            </a:r>
            <a:r>
              <a:rPr lang="de-DE" dirty="0"/>
              <a:t>. </a:t>
            </a:r>
            <a:r>
              <a:rPr lang="de-DE" i="1" dirty="0"/>
              <a:t>ZONASTO</a:t>
            </a:r>
            <a:r>
              <a:rPr lang="de-DE" dirty="0"/>
              <a:t> &lt; *</a:t>
            </a:r>
            <a:r>
              <a:rPr lang="de-DE" i="1" dirty="0" err="1"/>
              <a:t>donāsto</a:t>
            </a:r>
            <a:r>
              <a:rPr lang="de-DE" dirty="0"/>
              <a:t> 'schenkte'. </a:t>
            </a:r>
          </a:p>
          <a:p>
            <a:pPr lvl="1"/>
            <a:r>
              <a:rPr lang="de-DE" dirty="0"/>
              <a:t>Reste dieser Situation evtl. im "kurzen" Perfekt, Typ </a:t>
            </a:r>
            <a:r>
              <a:rPr lang="de-DE" i="1" dirty="0" err="1"/>
              <a:t>putasti</a:t>
            </a:r>
            <a:r>
              <a:rPr lang="de-DE" dirty="0"/>
              <a:t> Pl. </a:t>
            </a:r>
            <a:r>
              <a:rPr lang="de-DE" i="1" dirty="0"/>
              <a:t>Bac.</a:t>
            </a:r>
            <a:r>
              <a:rPr lang="de-DE" dirty="0"/>
              <a:t> 114 &lt; *</a:t>
            </a:r>
            <a:r>
              <a:rPr lang="de-DE" i="1" dirty="0" err="1"/>
              <a:t>putā</a:t>
            </a:r>
            <a:r>
              <a:rPr lang="de-DE" i="1" dirty="0"/>
              <a:t>-s-</a:t>
            </a:r>
            <a:r>
              <a:rPr lang="de-DE" i="1" dirty="0" err="1"/>
              <a:t>tai</a:t>
            </a:r>
            <a:r>
              <a:rPr lang="de-DE" i="1" dirty="0"/>
              <a:t>̯</a:t>
            </a:r>
            <a:r>
              <a:rPr lang="de-DE" dirty="0"/>
              <a:t>, </a:t>
            </a:r>
            <a:r>
              <a:rPr lang="de-DE" i="1" dirty="0" err="1"/>
              <a:t>probastis</a:t>
            </a:r>
            <a:r>
              <a:rPr lang="de-DE" i="1" dirty="0"/>
              <a:t>, </a:t>
            </a:r>
            <a:r>
              <a:rPr lang="de-DE" i="1" dirty="0" err="1"/>
              <a:t>probarunt</a:t>
            </a:r>
            <a:r>
              <a:rPr lang="de-DE" i="1" dirty="0"/>
              <a:t>, </a:t>
            </a:r>
            <a:r>
              <a:rPr lang="de-DE" i="1" dirty="0" err="1"/>
              <a:t>coniurase</a:t>
            </a:r>
            <a:r>
              <a:rPr lang="de-DE" dirty="0"/>
              <a:t> etc. Sonst als analogische Bildungen erklärt zu kontrahierten </a:t>
            </a:r>
            <a:r>
              <a:rPr lang="de-DE" dirty="0" err="1"/>
              <a:t>Perfekta</a:t>
            </a:r>
            <a:r>
              <a:rPr lang="de-DE" dirty="0"/>
              <a:t> wie </a:t>
            </a:r>
            <a:r>
              <a:rPr lang="de-DE" i="1" dirty="0" err="1"/>
              <a:t>audīstī</a:t>
            </a:r>
            <a:r>
              <a:rPr lang="de-DE" i="1" dirty="0"/>
              <a:t> </a:t>
            </a:r>
            <a:r>
              <a:rPr lang="de-DE" i="1" dirty="0" err="1"/>
              <a:t>audīt</a:t>
            </a:r>
            <a:r>
              <a:rPr lang="de-DE" i="1" dirty="0"/>
              <a:t> &lt; *</a:t>
            </a:r>
            <a:r>
              <a:rPr lang="de-DE" i="1" dirty="0" err="1"/>
              <a:t>audiu̯i</a:t>
            </a:r>
            <a:r>
              <a:rPr lang="de-DE" i="1" dirty="0"/>
              <a:t>-</a:t>
            </a:r>
            <a:r>
              <a:rPr lang="de-DE" dirty="0"/>
              <a:t>. Kurze Formen treten in 1. Klasse aber nur zusammen mit Endung auf, die -s-/r- enthält.</a:t>
            </a:r>
          </a:p>
          <a:p>
            <a:endParaRPr lang="de-DE" dirty="0"/>
          </a:p>
        </p:txBody>
      </p:sp>
    </p:spTree>
    <p:extLst>
      <p:ext uri="{BB962C8B-B14F-4D97-AF65-F5344CB8AC3E}">
        <p14:creationId xmlns:p14="http://schemas.microsoft.com/office/powerpoint/2010/main" val="2782130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822203-8AE6-4452-BA08-C7EB5D1680F6}"/>
              </a:ext>
            </a:extLst>
          </p:cNvPr>
          <p:cNvSpPr>
            <a:spLocks noGrp="1"/>
          </p:cNvSpPr>
          <p:nvPr>
            <p:ph type="title"/>
          </p:nvPr>
        </p:nvSpPr>
        <p:spPr/>
        <p:txBody>
          <a:bodyPr/>
          <a:lstStyle/>
          <a:p>
            <a:r>
              <a:rPr lang="de-DE" dirty="0"/>
              <a:t>„unregelmäßige Verben“: s-Perfekt</a:t>
            </a:r>
          </a:p>
        </p:txBody>
      </p:sp>
      <p:sp>
        <p:nvSpPr>
          <p:cNvPr id="3" name="Inhaltsplatzhalter 2">
            <a:extLst>
              <a:ext uri="{FF2B5EF4-FFF2-40B4-BE49-F238E27FC236}">
                <a16:creationId xmlns:a16="http://schemas.microsoft.com/office/drawing/2014/main" id="{2BB0C177-8429-4B3A-A0C2-CE9EE2BAD8BA}"/>
              </a:ext>
            </a:extLst>
          </p:cNvPr>
          <p:cNvSpPr>
            <a:spLocks noGrp="1"/>
          </p:cNvSpPr>
          <p:nvPr>
            <p:ph idx="1"/>
          </p:nvPr>
        </p:nvSpPr>
        <p:spPr/>
        <p:txBody>
          <a:bodyPr/>
          <a:lstStyle/>
          <a:p>
            <a:r>
              <a:rPr lang="de-DE" dirty="0" err="1"/>
              <a:t>Uridg</a:t>
            </a:r>
            <a:r>
              <a:rPr lang="de-DE" dirty="0"/>
              <a:t>. </a:t>
            </a:r>
            <a:r>
              <a:rPr lang="de-DE" i="1" dirty="0"/>
              <a:t>s-</a:t>
            </a:r>
            <a:r>
              <a:rPr lang="de-DE" dirty="0" err="1"/>
              <a:t>Aor</a:t>
            </a:r>
            <a:r>
              <a:rPr lang="de-DE" dirty="0"/>
              <a:t>. </a:t>
            </a:r>
            <a:r>
              <a:rPr lang="de-DE"/>
              <a:t>hatte Langvokal ("Dehnstufe") </a:t>
            </a:r>
            <a:r>
              <a:rPr lang="de-DE" dirty="0"/>
              <a:t>der Wurzel im </a:t>
            </a:r>
            <a:r>
              <a:rPr lang="de-DE" dirty="0" err="1"/>
              <a:t>Sg</a:t>
            </a:r>
            <a:r>
              <a:rPr lang="de-DE" dirty="0"/>
              <a:t>. Akt. </a:t>
            </a:r>
            <a:r>
              <a:rPr lang="de-DE" err="1"/>
              <a:t>vs</a:t>
            </a:r>
            <a:r>
              <a:rPr lang="de-DE"/>
              <a:t> kurzen Vokal ("Vollstufe") </a:t>
            </a:r>
            <a:r>
              <a:rPr lang="de-DE" dirty="0"/>
              <a:t>sonst:</a:t>
            </a:r>
          </a:p>
          <a:p>
            <a:pPr lvl="1"/>
            <a:r>
              <a:rPr lang="de-DE" dirty="0"/>
              <a:t>ai. </a:t>
            </a:r>
            <a:r>
              <a:rPr lang="de-DE" i="1" dirty="0" err="1"/>
              <a:t>vākṣīt</a:t>
            </a:r>
            <a:r>
              <a:rPr lang="de-DE" i="1" dirty="0"/>
              <a:t> </a:t>
            </a:r>
            <a:r>
              <a:rPr lang="de-DE" dirty="0"/>
              <a:t>'fuhr' &lt; *</a:t>
            </a:r>
            <a:r>
              <a:rPr lang="de-DE" i="1" dirty="0" err="1"/>
              <a:t>u</a:t>
            </a:r>
            <a:r>
              <a:rPr lang="de-DE" i="1" err="1"/>
              <a:t>̯</a:t>
            </a:r>
            <a:r>
              <a:rPr lang="de-DE" i="1"/>
              <a:t>ēǵ</a:t>
            </a:r>
            <a:r>
              <a:rPr lang="de-DE" i="1" baseline="30000"/>
              <a:t>h</a:t>
            </a:r>
            <a:r>
              <a:rPr lang="de-DE" i="1"/>
              <a:t>-s- </a:t>
            </a:r>
            <a:r>
              <a:rPr lang="de-DE"/>
              <a:t>&gt; lat. </a:t>
            </a:r>
            <a:r>
              <a:rPr lang="de-DE" i="1"/>
              <a:t>vēxī</a:t>
            </a:r>
            <a:endParaRPr lang="de-DE" dirty="0"/>
          </a:p>
          <a:p>
            <a:pPr lvl="1"/>
            <a:r>
              <a:rPr lang="de-DE"/>
              <a:t>toch</a:t>
            </a:r>
            <a:r>
              <a:rPr lang="de-DE" dirty="0"/>
              <a:t>. B </a:t>
            </a:r>
            <a:r>
              <a:rPr lang="de-DE" i="1" dirty="0" err="1"/>
              <a:t>preksa</a:t>
            </a:r>
            <a:r>
              <a:rPr lang="de-DE" dirty="0"/>
              <a:t> 'fragte' &lt; *</a:t>
            </a:r>
            <a:r>
              <a:rPr lang="de-DE" i="1" dirty="0" err="1"/>
              <a:t>prēk</a:t>
            </a:r>
            <a:r>
              <a:rPr lang="de-DE" i="1" dirty="0"/>
              <a:t>-s-</a:t>
            </a:r>
            <a:endParaRPr lang="de-DE" dirty="0"/>
          </a:p>
          <a:p>
            <a:pPr lvl="1"/>
            <a:r>
              <a:rPr lang="de-DE" dirty="0" err="1"/>
              <a:t>aksl</a:t>
            </a:r>
            <a:r>
              <a:rPr lang="de-DE" dirty="0"/>
              <a:t>. </a:t>
            </a:r>
            <a:r>
              <a:rPr lang="de-DE" i="1" dirty="0" err="1"/>
              <a:t>něs</a:t>
            </a:r>
            <a:r>
              <a:rPr lang="az-Cyrl-AZ" i="1" dirty="0"/>
              <a:t>ъ</a:t>
            </a:r>
            <a:r>
              <a:rPr lang="de-DE" i="1" dirty="0"/>
              <a:t> </a:t>
            </a:r>
            <a:r>
              <a:rPr lang="de-DE" dirty="0"/>
              <a:t>'brachte' &lt; *</a:t>
            </a:r>
            <a:r>
              <a:rPr lang="de-DE" i="1" dirty="0" err="1"/>
              <a:t>nēḱs</a:t>
            </a:r>
            <a:r>
              <a:rPr lang="de-DE" i="1" dirty="0"/>
              <a:t>-</a:t>
            </a:r>
            <a:r>
              <a:rPr lang="de-DE" dirty="0"/>
              <a:t> (</a:t>
            </a:r>
            <a:r>
              <a:rPr lang="de-DE" i="1" dirty="0" err="1"/>
              <a:t>nesti</a:t>
            </a:r>
            <a:r>
              <a:rPr lang="de-DE" dirty="0"/>
              <a:t> 'bringen')</a:t>
            </a:r>
          </a:p>
          <a:p>
            <a:pPr lvl="1"/>
            <a:r>
              <a:rPr lang="de-DE" dirty="0"/>
              <a:t>gr. </a:t>
            </a:r>
            <a:r>
              <a:rPr lang="el-GR" dirty="0"/>
              <a:t>ἐγήρᾱ </a:t>
            </a:r>
            <a:r>
              <a:rPr lang="de-DE" i="1" dirty="0" err="1"/>
              <a:t>egḗrā</a:t>
            </a:r>
            <a:r>
              <a:rPr lang="de-DE" dirty="0"/>
              <a:t> 'wurde alt' &lt; *</a:t>
            </a:r>
            <a:r>
              <a:rPr lang="de-DE" i="1" dirty="0"/>
              <a:t>e-ǵērh</a:t>
            </a:r>
            <a:r>
              <a:rPr lang="de-DE" i="1" baseline="-25000" dirty="0"/>
              <a:t>2</a:t>
            </a:r>
            <a:r>
              <a:rPr lang="de-DE" i="1" dirty="0"/>
              <a:t>-s-</a:t>
            </a:r>
          </a:p>
          <a:p>
            <a:pPr lvl="1"/>
            <a:r>
              <a:rPr lang="de-DE" dirty="0"/>
              <a:t>evtl. lat. </a:t>
            </a:r>
            <a:r>
              <a:rPr lang="de-DE" i="1" dirty="0"/>
              <a:t>RÉXIT </a:t>
            </a:r>
            <a:r>
              <a:rPr lang="de-DE" dirty="0"/>
              <a:t>CIL V 875.9, </a:t>
            </a:r>
            <a:r>
              <a:rPr lang="de-DE" i="1" dirty="0"/>
              <a:t>TÉXIT</a:t>
            </a:r>
            <a:r>
              <a:rPr lang="de-DE" dirty="0"/>
              <a:t> CIL 698, </a:t>
            </a:r>
            <a:r>
              <a:rPr lang="de-DE" i="1" dirty="0"/>
              <a:t>TRÁXI </a:t>
            </a:r>
            <a:r>
              <a:rPr lang="de-DE" dirty="0"/>
              <a:t>X 2311.18. </a:t>
            </a:r>
          </a:p>
          <a:p>
            <a:pPr lvl="1"/>
            <a:r>
              <a:rPr lang="de-DE" dirty="0"/>
              <a:t>Priscian </a:t>
            </a:r>
            <a:r>
              <a:rPr lang="de-DE" i="1" dirty="0"/>
              <a:t>G.L. </a:t>
            </a:r>
            <a:r>
              <a:rPr lang="de-DE" dirty="0"/>
              <a:t>2.466.17 "[in </a:t>
            </a:r>
            <a:r>
              <a:rPr lang="de-DE" i="1" dirty="0"/>
              <a:t>xi</a:t>
            </a:r>
            <a:r>
              <a:rPr lang="de-DE" dirty="0"/>
              <a:t> </a:t>
            </a:r>
            <a:r>
              <a:rPr lang="de-DE" dirty="0" err="1"/>
              <a:t>terminantia</a:t>
            </a:r>
            <a:r>
              <a:rPr lang="de-DE" dirty="0"/>
              <a:t>] ... natura ... </a:t>
            </a:r>
            <a:r>
              <a:rPr lang="de-DE" dirty="0" err="1"/>
              <a:t>producunt</a:t>
            </a:r>
            <a:r>
              <a:rPr lang="de-DE" dirty="0"/>
              <a:t> </a:t>
            </a:r>
            <a:r>
              <a:rPr lang="de-DE" dirty="0" err="1"/>
              <a:t>paenultimam</a:t>
            </a:r>
            <a:r>
              <a:rPr lang="de-DE" dirty="0"/>
              <a:t>, </a:t>
            </a:r>
            <a:r>
              <a:rPr lang="de-DE" dirty="0" err="1"/>
              <a:t>quando</a:t>
            </a:r>
            <a:r>
              <a:rPr lang="de-DE" dirty="0"/>
              <a:t> </a:t>
            </a:r>
            <a:r>
              <a:rPr lang="de-DE" dirty="0" err="1"/>
              <a:t>sit</a:t>
            </a:r>
            <a:r>
              <a:rPr lang="de-DE" dirty="0"/>
              <a:t> </a:t>
            </a:r>
            <a:r>
              <a:rPr lang="de-DE" i="1" dirty="0"/>
              <a:t>e</a:t>
            </a:r>
            <a:r>
              <a:rPr lang="de-DE" dirty="0"/>
              <a:t>, </a:t>
            </a:r>
            <a:r>
              <a:rPr lang="de-DE" dirty="0" err="1"/>
              <a:t>ut</a:t>
            </a:r>
            <a:r>
              <a:rPr lang="de-DE" dirty="0"/>
              <a:t> </a:t>
            </a:r>
            <a:r>
              <a:rPr lang="de-DE" i="1" dirty="0" err="1"/>
              <a:t>rego</a:t>
            </a:r>
            <a:r>
              <a:rPr lang="de-DE" i="1" dirty="0"/>
              <a:t> </a:t>
            </a:r>
            <a:r>
              <a:rPr lang="de-DE" i="1" dirty="0" err="1"/>
              <a:t>rēxi</a:t>
            </a:r>
            <a:r>
              <a:rPr lang="de-DE" dirty="0"/>
              <a:t>, </a:t>
            </a:r>
            <a:r>
              <a:rPr lang="de-DE" i="1" dirty="0" err="1"/>
              <a:t>tego</a:t>
            </a:r>
            <a:r>
              <a:rPr lang="de-DE" i="1" dirty="0"/>
              <a:t> </a:t>
            </a:r>
            <a:r>
              <a:rPr lang="de-DE" i="1" dirty="0" err="1"/>
              <a:t>tēxī</a:t>
            </a:r>
            <a:r>
              <a:rPr lang="de-DE" dirty="0"/>
              <a:t>..." </a:t>
            </a:r>
          </a:p>
          <a:p>
            <a:endParaRPr lang="de-DE" dirty="0"/>
          </a:p>
          <a:p>
            <a:endParaRPr lang="de-DE" dirty="0"/>
          </a:p>
        </p:txBody>
      </p:sp>
    </p:spTree>
    <p:extLst>
      <p:ext uri="{BB962C8B-B14F-4D97-AF65-F5344CB8AC3E}">
        <p14:creationId xmlns:p14="http://schemas.microsoft.com/office/powerpoint/2010/main" val="4178947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B2FB01-BD24-4C75-A7B8-D8933670DBC6}"/>
              </a:ext>
            </a:extLst>
          </p:cNvPr>
          <p:cNvSpPr>
            <a:spLocks noGrp="1"/>
          </p:cNvSpPr>
          <p:nvPr>
            <p:ph type="title"/>
          </p:nvPr>
        </p:nvSpPr>
        <p:spPr/>
        <p:txBody>
          <a:bodyPr/>
          <a:lstStyle/>
          <a:p>
            <a:r>
              <a:rPr lang="de-DE" dirty="0"/>
              <a:t>„unregelmäßige Verben“: s-Perfekt</a:t>
            </a:r>
          </a:p>
        </p:txBody>
      </p:sp>
      <p:sp>
        <p:nvSpPr>
          <p:cNvPr id="3" name="Inhaltsplatzhalter 2">
            <a:extLst>
              <a:ext uri="{FF2B5EF4-FFF2-40B4-BE49-F238E27FC236}">
                <a16:creationId xmlns:a16="http://schemas.microsoft.com/office/drawing/2014/main" id="{EB4821E9-CF24-441C-A5A0-5CB092F74699}"/>
              </a:ext>
            </a:extLst>
          </p:cNvPr>
          <p:cNvSpPr>
            <a:spLocks noGrp="1"/>
          </p:cNvSpPr>
          <p:nvPr>
            <p:ph idx="1"/>
          </p:nvPr>
        </p:nvSpPr>
        <p:spPr/>
        <p:txBody>
          <a:bodyPr/>
          <a:lstStyle/>
          <a:p>
            <a:r>
              <a:rPr lang="de-DE" b="1" dirty="0"/>
              <a:t>Osthoffs Gesetz</a:t>
            </a:r>
            <a:r>
              <a:rPr lang="de-DE" b="1"/>
              <a:t>: </a:t>
            </a:r>
            <a:r>
              <a:rPr lang="de-DE"/>
              <a:t>Kürzung </a:t>
            </a:r>
            <a:r>
              <a:rPr lang="de-DE" dirty="0"/>
              <a:t>von V:RC &gt; VRC: </a:t>
            </a:r>
          </a:p>
          <a:p>
            <a:pPr lvl="1"/>
            <a:r>
              <a:rPr lang="de-DE" dirty="0"/>
              <a:t>*</a:t>
            </a:r>
            <a:r>
              <a:rPr lang="de-DE" i="1" dirty="0" err="1"/>
              <a:t>dēi̯ḱ</a:t>
            </a:r>
            <a:r>
              <a:rPr lang="de-DE" i="1" dirty="0"/>
              <a:t>-</a:t>
            </a:r>
            <a:r>
              <a:rPr lang="de-DE" dirty="0"/>
              <a:t> (ai. </a:t>
            </a:r>
            <a:r>
              <a:rPr lang="de-DE" i="1" dirty="0" err="1"/>
              <a:t>adaikṣam</a:t>
            </a:r>
            <a:r>
              <a:rPr lang="de-DE" dirty="0"/>
              <a:t>) &gt; *</a:t>
            </a:r>
            <a:r>
              <a:rPr lang="de-DE" i="1" dirty="0" err="1"/>
              <a:t>dei̯k-s</a:t>
            </a:r>
            <a:r>
              <a:rPr lang="de-DE" i="1" dirty="0"/>
              <a:t>- &gt; </a:t>
            </a:r>
            <a:r>
              <a:rPr lang="de-DE" i="1" dirty="0" err="1"/>
              <a:t>dīx</a:t>
            </a:r>
            <a:r>
              <a:rPr lang="de-DE" i="1" dirty="0"/>
              <a:t>-ī</a:t>
            </a:r>
            <a:r>
              <a:rPr lang="de-DE" dirty="0"/>
              <a:t>. </a:t>
            </a:r>
          </a:p>
          <a:p>
            <a:pPr lvl="1"/>
            <a:r>
              <a:rPr lang="de-DE" dirty="0"/>
              <a:t>vgl. *</a:t>
            </a:r>
            <a:r>
              <a:rPr lang="de-DE" i="1" dirty="0" err="1"/>
              <a:t>di̯ēu̯s</a:t>
            </a:r>
            <a:r>
              <a:rPr lang="de-DE" dirty="0"/>
              <a:t> &gt; ai. </a:t>
            </a:r>
            <a:r>
              <a:rPr lang="de-DE" i="1" dirty="0" err="1"/>
              <a:t>dyaus</a:t>
            </a:r>
            <a:r>
              <a:rPr lang="de-DE" i="1" dirty="0"/>
              <a:t>̣</a:t>
            </a:r>
            <a:r>
              <a:rPr lang="de-DE" dirty="0"/>
              <a:t>, aber gr. </a:t>
            </a:r>
            <a:r>
              <a:rPr lang="el-GR" dirty="0"/>
              <a:t>Ζεύς </a:t>
            </a:r>
            <a:r>
              <a:rPr lang="de-DE" i="1" dirty="0"/>
              <a:t>Zeus </a:t>
            </a:r>
            <a:r>
              <a:rPr lang="de-DE" dirty="0"/>
              <a:t>&lt; *</a:t>
            </a:r>
            <a:r>
              <a:rPr lang="de-DE" i="1" dirty="0" err="1"/>
              <a:t>di̯eu̯s</a:t>
            </a:r>
            <a:r>
              <a:rPr lang="de-DE" dirty="0"/>
              <a:t>, nicht **</a:t>
            </a:r>
            <a:r>
              <a:rPr lang="el-GR"/>
              <a:t>Ζήυς </a:t>
            </a:r>
            <a:r>
              <a:rPr lang="de-DE" i="1"/>
              <a:t>Zḗus</a:t>
            </a:r>
          </a:p>
          <a:p>
            <a:pPr lvl="1"/>
            <a:endParaRPr lang="de-DE" dirty="0"/>
          </a:p>
          <a:p>
            <a:r>
              <a:rPr lang="de-DE" b="1" dirty="0"/>
              <a:t>Analogische Neubildungen: </a:t>
            </a:r>
          </a:p>
          <a:p>
            <a:pPr lvl="1"/>
            <a:r>
              <a:rPr lang="de-DE" i="1" dirty="0" err="1"/>
              <a:t>vīvō</a:t>
            </a:r>
            <a:r>
              <a:rPr lang="de-DE" i="1" dirty="0"/>
              <a:t> </a:t>
            </a:r>
            <a:r>
              <a:rPr lang="de-DE" i="1" dirty="0" err="1"/>
              <a:t>vī</a:t>
            </a:r>
            <a:r>
              <a:rPr lang="de-DE" b="1" i="1" dirty="0" err="1"/>
              <a:t>x</a:t>
            </a:r>
            <a:r>
              <a:rPr lang="de-DE" i="1" dirty="0" err="1"/>
              <a:t>ī</a:t>
            </a:r>
            <a:r>
              <a:rPr lang="de-DE" dirty="0"/>
              <a:t>, </a:t>
            </a:r>
            <a:r>
              <a:rPr lang="de-DE" i="1" dirty="0" err="1"/>
              <a:t>struō</a:t>
            </a:r>
            <a:r>
              <a:rPr lang="de-DE" i="1" dirty="0"/>
              <a:t> </a:t>
            </a:r>
            <a:r>
              <a:rPr lang="de-DE" i="1" dirty="0" err="1"/>
              <a:t>strū</a:t>
            </a:r>
            <a:r>
              <a:rPr lang="de-DE" b="1" i="1" dirty="0" err="1"/>
              <a:t>x</a:t>
            </a:r>
            <a:r>
              <a:rPr lang="de-DE" i="1" dirty="0" err="1"/>
              <a:t>ī</a:t>
            </a:r>
            <a:r>
              <a:rPr lang="de-DE" dirty="0"/>
              <a:t> (*</a:t>
            </a:r>
            <a:r>
              <a:rPr lang="de-DE" i="1" dirty="0"/>
              <a:t>g</a:t>
            </a:r>
            <a:r>
              <a:rPr lang="de-DE" i="1" baseline="30000" dirty="0"/>
              <a:t>u</a:t>
            </a:r>
            <a:r>
              <a:rPr lang="de-DE" i="1" baseline="30000"/>
              <a:t>̯</a:t>
            </a:r>
            <a:r>
              <a:rPr lang="de-DE" i="1"/>
              <a:t>ih</a:t>
            </a:r>
            <a:r>
              <a:rPr lang="de-DE" i="1" baseline="-25000"/>
              <a:t>3</a:t>
            </a:r>
            <a:r>
              <a:rPr lang="de-DE" b="1" i="1"/>
              <a:t>u</a:t>
            </a:r>
            <a:r>
              <a:rPr lang="de-DE" i="1" dirty="0"/>
              <a:t>̯o-, *stre</a:t>
            </a:r>
            <a:r>
              <a:rPr lang="de-DE" b="1" i="1" dirty="0"/>
              <a:t>u̯</a:t>
            </a:r>
            <a:r>
              <a:rPr lang="de-DE" i="1" dirty="0"/>
              <a:t>-</a:t>
            </a:r>
            <a:r>
              <a:rPr lang="de-DE" dirty="0"/>
              <a:t>) nach Wurzeln mit Plosiv im Auslaut</a:t>
            </a:r>
          </a:p>
          <a:p>
            <a:endParaRPr lang="de-DE" dirty="0"/>
          </a:p>
        </p:txBody>
      </p:sp>
    </p:spTree>
    <p:extLst>
      <p:ext uri="{BB962C8B-B14F-4D97-AF65-F5344CB8AC3E}">
        <p14:creationId xmlns:p14="http://schemas.microsoft.com/office/powerpoint/2010/main" val="2564540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BE7B82-143B-4F5B-A2BB-2B767ADADE1C}"/>
              </a:ext>
            </a:extLst>
          </p:cNvPr>
          <p:cNvSpPr>
            <a:spLocks noGrp="1"/>
          </p:cNvSpPr>
          <p:nvPr>
            <p:ph type="title"/>
          </p:nvPr>
        </p:nvSpPr>
        <p:spPr/>
        <p:txBody>
          <a:bodyPr/>
          <a:lstStyle/>
          <a:p>
            <a:r>
              <a:rPr lang="de-DE" dirty="0"/>
              <a:t>„unregelmäßige Verben“: redupliziertes Perf.</a:t>
            </a:r>
          </a:p>
        </p:txBody>
      </p:sp>
      <p:sp>
        <p:nvSpPr>
          <p:cNvPr id="3" name="Inhaltsplatzhalter 2">
            <a:extLst>
              <a:ext uri="{FF2B5EF4-FFF2-40B4-BE49-F238E27FC236}">
                <a16:creationId xmlns:a16="http://schemas.microsoft.com/office/drawing/2014/main" id="{F8BA9B05-1BD0-49BC-9CCF-02F2F2D301B2}"/>
              </a:ext>
            </a:extLst>
          </p:cNvPr>
          <p:cNvSpPr>
            <a:spLocks noGrp="1"/>
          </p:cNvSpPr>
          <p:nvPr>
            <p:ph idx="1"/>
          </p:nvPr>
        </p:nvSpPr>
        <p:spPr/>
        <p:txBody>
          <a:bodyPr>
            <a:normAutofit lnSpcReduction="10000"/>
          </a:bodyPr>
          <a:lstStyle/>
          <a:p>
            <a:r>
              <a:rPr lang="en-GB" dirty="0"/>
              <a:t>Nur </a:t>
            </a:r>
            <a:r>
              <a:rPr lang="en-GB" dirty="0" err="1"/>
              <a:t>zu</a:t>
            </a:r>
            <a:r>
              <a:rPr lang="en-GB" dirty="0"/>
              <a:t> </a:t>
            </a:r>
            <a:r>
              <a:rPr lang="en-GB" dirty="0" err="1"/>
              <a:t>Wurzeln</a:t>
            </a:r>
            <a:r>
              <a:rPr lang="en-GB" dirty="0"/>
              <a:t>, die </a:t>
            </a:r>
            <a:r>
              <a:rPr lang="en-GB" err="1"/>
              <a:t>mit</a:t>
            </a:r>
            <a:r>
              <a:rPr lang="en-GB"/>
              <a:t> </a:t>
            </a:r>
            <a:r>
              <a:rPr lang="de-DE"/>
              <a:t>Plosiv, s+Plosiv, </a:t>
            </a:r>
            <a:r>
              <a:rPr lang="de-DE" i="1" dirty="0"/>
              <a:t>m-, f-</a:t>
            </a:r>
            <a:r>
              <a:rPr lang="de-DE" dirty="0"/>
              <a:t> anlauten: </a:t>
            </a:r>
          </a:p>
          <a:p>
            <a:pPr lvl="1"/>
            <a:r>
              <a:rPr lang="de-DE" i="1" dirty="0" err="1"/>
              <a:t>discō</a:t>
            </a:r>
            <a:r>
              <a:rPr lang="de-DE" i="1" dirty="0"/>
              <a:t> </a:t>
            </a:r>
            <a:r>
              <a:rPr lang="de-DE" i="1" dirty="0" err="1"/>
              <a:t>didicī</a:t>
            </a:r>
            <a:r>
              <a:rPr lang="de-DE" i="1" dirty="0"/>
              <a:t>, </a:t>
            </a:r>
            <a:r>
              <a:rPr lang="de-DE" i="1" dirty="0" err="1"/>
              <a:t>dō</a:t>
            </a:r>
            <a:r>
              <a:rPr lang="de-DE" i="1" dirty="0"/>
              <a:t> </a:t>
            </a:r>
            <a:r>
              <a:rPr lang="de-DE" i="1" dirty="0" err="1"/>
              <a:t>dedī</a:t>
            </a:r>
            <a:r>
              <a:rPr lang="de-DE" i="1" dirty="0"/>
              <a:t>, </a:t>
            </a:r>
            <a:r>
              <a:rPr lang="de-DE" i="1" dirty="0" err="1"/>
              <a:t>teneo</a:t>
            </a:r>
            <a:r>
              <a:rPr lang="de-DE" i="1" dirty="0"/>
              <a:t> </a:t>
            </a:r>
            <a:r>
              <a:rPr lang="de-DE" i="1" dirty="0" err="1"/>
              <a:t>tetinī</a:t>
            </a:r>
            <a:r>
              <a:rPr lang="de-DE" i="1" dirty="0"/>
              <a:t>, </a:t>
            </a:r>
            <a:r>
              <a:rPr lang="de-DE" i="1" dirty="0" err="1"/>
              <a:t>tundo</a:t>
            </a:r>
            <a:r>
              <a:rPr lang="de-DE" i="1" dirty="0"/>
              <a:t> </a:t>
            </a:r>
            <a:r>
              <a:rPr lang="de-DE" i="1" dirty="0" err="1"/>
              <a:t>tutudī</a:t>
            </a:r>
            <a:r>
              <a:rPr lang="de-DE" i="1" dirty="0"/>
              <a:t>, </a:t>
            </a:r>
            <a:r>
              <a:rPr lang="de-DE" i="1" dirty="0" err="1"/>
              <a:t>tango</a:t>
            </a:r>
            <a:r>
              <a:rPr lang="de-DE" i="1" dirty="0"/>
              <a:t> </a:t>
            </a:r>
            <a:r>
              <a:rPr lang="de-DE" i="1" dirty="0" err="1"/>
              <a:t>tetigī</a:t>
            </a:r>
            <a:r>
              <a:rPr lang="de-DE" i="1" dirty="0"/>
              <a:t>, </a:t>
            </a:r>
            <a:r>
              <a:rPr lang="de-DE" i="1" dirty="0" err="1"/>
              <a:t>stō</a:t>
            </a:r>
            <a:r>
              <a:rPr lang="de-DE" i="1" dirty="0"/>
              <a:t> </a:t>
            </a:r>
            <a:r>
              <a:rPr lang="de-DE" i="1" dirty="0" err="1"/>
              <a:t>stetī</a:t>
            </a:r>
            <a:r>
              <a:rPr lang="de-DE" i="1" dirty="0"/>
              <a:t>, </a:t>
            </a:r>
            <a:r>
              <a:rPr lang="de-DE" i="1" dirty="0" err="1"/>
              <a:t>cadō</a:t>
            </a:r>
            <a:r>
              <a:rPr lang="de-DE" i="1" dirty="0"/>
              <a:t> </a:t>
            </a:r>
            <a:r>
              <a:rPr lang="de-DE" i="1" dirty="0" err="1"/>
              <a:t>cecidī</a:t>
            </a:r>
            <a:r>
              <a:rPr lang="de-DE" i="1" dirty="0"/>
              <a:t>, </a:t>
            </a:r>
            <a:r>
              <a:rPr lang="de-DE" i="1" dirty="0" err="1"/>
              <a:t>caedō</a:t>
            </a:r>
            <a:r>
              <a:rPr lang="de-DE" i="1" dirty="0"/>
              <a:t> </a:t>
            </a:r>
            <a:r>
              <a:rPr lang="de-DE" i="1" dirty="0" err="1"/>
              <a:t>cecīdī</a:t>
            </a:r>
            <a:r>
              <a:rPr lang="de-DE" i="1" dirty="0"/>
              <a:t>, </a:t>
            </a:r>
            <a:r>
              <a:rPr lang="de-DE" i="1" dirty="0" err="1"/>
              <a:t>cano</a:t>
            </a:r>
            <a:r>
              <a:rPr lang="de-DE" i="1" dirty="0"/>
              <a:t> </a:t>
            </a:r>
            <a:r>
              <a:rPr lang="de-DE" i="1" dirty="0" err="1"/>
              <a:t>cecinī</a:t>
            </a:r>
            <a:r>
              <a:rPr lang="de-DE" i="1" dirty="0"/>
              <a:t>, </a:t>
            </a:r>
            <a:r>
              <a:rPr lang="de-DE" i="1" dirty="0" err="1"/>
              <a:t>currō</a:t>
            </a:r>
            <a:r>
              <a:rPr lang="de-DE" i="1" dirty="0"/>
              <a:t> </a:t>
            </a:r>
            <a:r>
              <a:rPr lang="de-DE" i="1" dirty="0" err="1"/>
              <a:t>cucurrī</a:t>
            </a:r>
            <a:r>
              <a:rPr lang="de-DE" i="1" dirty="0"/>
              <a:t>, </a:t>
            </a:r>
            <a:r>
              <a:rPr lang="de-DE" i="1" dirty="0" err="1"/>
              <a:t>scindō</a:t>
            </a:r>
            <a:r>
              <a:rPr lang="de-DE" i="1" dirty="0"/>
              <a:t> </a:t>
            </a:r>
            <a:r>
              <a:rPr lang="de-DE" i="1" dirty="0" err="1"/>
              <a:t>scicidī</a:t>
            </a:r>
            <a:r>
              <a:rPr lang="de-DE" i="1" dirty="0"/>
              <a:t>,  </a:t>
            </a:r>
            <a:r>
              <a:rPr lang="de-DE" i="1" dirty="0" err="1"/>
              <a:t>parcō</a:t>
            </a:r>
            <a:r>
              <a:rPr lang="de-DE" i="1" dirty="0"/>
              <a:t> </a:t>
            </a:r>
            <a:r>
              <a:rPr lang="de-DE" i="1" dirty="0" err="1"/>
              <a:t>pepercī</a:t>
            </a:r>
            <a:r>
              <a:rPr lang="de-DE" i="1" dirty="0"/>
              <a:t>, </a:t>
            </a:r>
            <a:r>
              <a:rPr lang="de-DE" i="1" dirty="0" err="1"/>
              <a:t>pungō</a:t>
            </a:r>
            <a:r>
              <a:rPr lang="de-DE" i="1" dirty="0"/>
              <a:t> </a:t>
            </a:r>
            <a:r>
              <a:rPr lang="de-DE" i="1" dirty="0" err="1"/>
              <a:t>pupugī</a:t>
            </a:r>
            <a:r>
              <a:rPr lang="de-DE" i="1" dirty="0"/>
              <a:t>, </a:t>
            </a:r>
            <a:r>
              <a:rPr lang="de-DE" i="1" dirty="0" err="1"/>
              <a:t>poscō</a:t>
            </a:r>
            <a:r>
              <a:rPr lang="de-DE" i="1" dirty="0"/>
              <a:t> </a:t>
            </a:r>
            <a:r>
              <a:rPr lang="de-DE" i="1" dirty="0" err="1"/>
              <a:t>poposcī</a:t>
            </a:r>
            <a:r>
              <a:rPr lang="de-DE" i="1" dirty="0"/>
              <a:t>, </a:t>
            </a:r>
            <a:r>
              <a:rPr lang="de-DE" i="1" dirty="0" err="1"/>
              <a:t>pellō</a:t>
            </a:r>
            <a:r>
              <a:rPr lang="de-DE" i="1" dirty="0"/>
              <a:t> </a:t>
            </a:r>
            <a:r>
              <a:rPr lang="de-DE" i="1" dirty="0" err="1"/>
              <a:t>pepulī</a:t>
            </a:r>
            <a:r>
              <a:rPr lang="de-DE" i="1" dirty="0"/>
              <a:t>, </a:t>
            </a:r>
            <a:r>
              <a:rPr lang="de-DE" i="1" dirty="0" err="1"/>
              <a:t>mordeō</a:t>
            </a:r>
            <a:r>
              <a:rPr lang="de-DE" i="1" dirty="0"/>
              <a:t> </a:t>
            </a:r>
            <a:r>
              <a:rPr lang="de-DE" i="1" dirty="0" err="1"/>
              <a:t>momordī</a:t>
            </a:r>
            <a:r>
              <a:rPr lang="de-DE" i="1" dirty="0"/>
              <a:t>, </a:t>
            </a:r>
            <a:r>
              <a:rPr lang="de-DE" i="1" dirty="0" err="1"/>
              <a:t>fallō</a:t>
            </a:r>
            <a:r>
              <a:rPr lang="de-DE" i="1" dirty="0"/>
              <a:t> </a:t>
            </a:r>
            <a:r>
              <a:rPr lang="de-DE" i="1" dirty="0" err="1"/>
              <a:t>fefellī</a:t>
            </a:r>
            <a:endParaRPr lang="de-DE" dirty="0"/>
          </a:p>
          <a:p>
            <a:r>
              <a:rPr lang="de-DE" dirty="0" err="1"/>
              <a:t>Uridg</a:t>
            </a:r>
            <a:r>
              <a:rPr lang="de-DE" dirty="0"/>
              <a:t>. </a:t>
            </a:r>
            <a:r>
              <a:rPr lang="de-DE" dirty="0" err="1"/>
              <a:t>Perfektbildung</a:t>
            </a:r>
            <a:r>
              <a:rPr lang="de-DE" dirty="0"/>
              <a:t>: </a:t>
            </a:r>
          </a:p>
          <a:p>
            <a:pPr lvl="1"/>
            <a:r>
              <a:rPr lang="de-DE" dirty="0"/>
              <a:t>SG Ce-</a:t>
            </a:r>
            <a:r>
              <a:rPr lang="de-DE" dirty="0" err="1"/>
              <a:t>CoC</a:t>
            </a:r>
            <a:r>
              <a:rPr lang="de-DE" dirty="0"/>
              <a:t>-</a:t>
            </a:r>
            <a:r>
              <a:rPr lang="de-DE" dirty="0" err="1"/>
              <a:t>Perfektendung</a:t>
            </a:r>
            <a:r>
              <a:rPr lang="de-DE" dirty="0"/>
              <a:t>, PL Ce-CC-</a:t>
            </a:r>
            <a:r>
              <a:rPr lang="de-DE" dirty="0" err="1"/>
              <a:t>Perfektendung</a:t>
            </a:r>
            <a:endParaRPr lang="de-DE" dirty="0"/>
          </a:p>
          <a:p>
            <a:r>
              <a:rPr lang="de-DE" dirty="0"/>
              <a:t>Einige lat. </a:t>
            </a:r>
            <a:r>
              <a:rPr lang="de-DE" dirty="0" err="1"/>
              <a:t>Perfekta</a:t>
            </a:r>
            <a:r>
              <a:rPr lang="de-DE" dirty="0"/>
              <a:t> können red. </a:t>
            </a:r>
            <a:r>
              <a:rPr lang="de-DE" dirty="0" err="1"/>
              <a:t>Aor</a:t>
            </a:r>
            <a:r>
              <a:rPr lang="de-DE" dirty="0"/>
              <a:t>. fortsetzen:</a:t>
            </a:r>
          </a:p>
          <a:p>
            <a:pPr lvl="1"/>
            <a:r>
              <a:rPr lang="de-DE" i="1" dirty="0" err="1"/>
              <a:t>tetigī</a:t>
            </a:r>
            <a:r>
              <a:rPr lang="de-DE" dirty="0"/>
              <a:t> &lt;  *</a:t>
            </a:r>
            <a:r>
              <a:rPr lang="de-DE" i="1" dirty="0" err="1"/>
              <a:t>tetag</a:t>
            </a:r>
            <a:r>
              <a:rPr lang="de-DE" i="1" dirty="0"/>
              <a:t>-</a:t>
            </a:r>
            <a:r>
              <a:rPr lang="de-DE" dirty="0"/>
              <a:t>, vgl. gr. </a:t>
            </a:r>
            <a:r>
              <a:rPr lang="el-GR" dirty="0"/>
              <a:t>τεταγών </a:t>
            </a:r>
            <a:r>
              <a:rPr lang="de-DE" i="1" dirty="0" err="1"/>
              <a:t>tetagṓn</a:t>
            </a:r>
            <a:r>
              <a:rPr lang="de-DE" dirty="0"/>
              <a:t>, </a:t>
            </a:r>
            <a:r>
              <a:rPr lang="de-DE" i="1" dirty="0" err="1"/>
              <a:t>cecidi</a:t>
            </a:r>
            <a:r>
              <a:rPr lang="de-DE" dirty="0"/>
              <a:t>, gr. </a:t>
            </a:r>
            <a:r>
              <a:rPr lang="el-GR" dirty="0"/>
              <a:t>κεκάδοντο </a:t>
            </a:r>
            <a:r>
              <a:rPr lang="de-DE" i="1" dirty="0" err="1"/>
              <a:t>kekadonto</a:t>
            </a:r>
            <a:r>
              <a:rPr lang="de-DE" dirty="0"/>
              <a:t>.</a:t>
            </a:r>
          </a:p>
          <a:p>
            <a:r>
              <a:rPr lang="de-DE" dirty="0"/>
              <a:t>In Komposita schwindet die </a:t>
            </a:r>
            <a:r>
              <a:rPr lang="de-DE" dirty="0" err="1"/>
              <a:t>Red.silbe</a:t>
            </a:r>
            <a:r>
              <a:rPr lang="de-DE" dirty="0"/>
              <a:t> meist, vgl. noch Reste wie </a:t>
            </a:r>
            <a:r>
              <a:rPr lang="de-DE" i="1" dirty="0" err="1"/>
              <a:t>repperī</a:t>
            </a:r>
            <a:r>
              <a:rPr lang="de-DE" dirty="0"/>
              <a:t> : </a:t>
            </a:r>
            <a:r>
              <a:rPr lang="de-DE" dirty="0" err="1"/>
              <a:t>Prs</a:t>
            </a:r>
            <a:r>
              <a:rPr lang="de-DE" dirty="0"/>
              <a:t>. </a:t>
            </a:r>
            <a:r>
              <a:rPr lang="de-DE" i="1" dirty="0" err="1"/>
              <a:t>reperiō</a:t>
            </a:r>
            <a:r>
              <a:rPr lang="de-DE" dirty="0"/>
              <a:t>, </a:t>
            </a:r>
            <a:r>
              <a:rPr lang="de-DE" i="1" dirty="0" err="1"/>
              <a:t>rettulī</a:t>
            </a:r>
            <a:r>
              <a:rPr lang="de-DE" i="1" dirty="0"/>
              <a:t> </a:t>
            </a:r>
            <a:r>
              <a:rPr lang="de-DE" dirty="0"/>
              <a:t>&lt; *</a:t>
            </a:r>
            <a:r>
              <a:rPr lang="de-DE" i="1" dirty="0" err="1"/>
              <a:t>re-te-tuli</a:t>
            </a:r>
            <a:r>
              <a:rPr lang="de-DE" i="1" dirty="0"/>
              <a:t>, </a:t>
            </a:r>
            <a:r>
              <a:rPr lang="de-DE" i="1" dirty="0" err="1"/>
              <a:t>attulī</a:t>
            </a:r>
            <a:r>
              <a:rPr lang="de-DE" i="1" dirty="0"/>
              <a:t> &lt; </a:t>
            </a:r>
            <a:r>
              <a:rPr lang="de-DE" i="1"/>
              <a:t>*ad-tetulī</a:t>
            </a:r>
            <a:endParaRPr lang="de-DE" dirty="0"/>
          </a:p>
          <a:p>
            <a:r>
              <a:rPr lang="de-DE" dirty="0"/>
              <a:t>nach diesen Fällen auch </a:t>
            </a:r>
            <a:r>
              <a:rPr lang="de-DE" dirty="0" err="1"/>
              <a:t>unredupliziertes</a:t>
            </a:r>
            <a:r>
              <a:rPr lang="de-DE" dirty="0"/>
              <a:t> Perfekt in </a:t>
            </a:r>
            <a:r>
              <a:rPr lang="de-DE" i="1" dirty="0" err="1"/>
              <a:t>tulī</a:t>
            </a:r>
            <a:r>
              <a:rPr lang="de-DE" i="1" dirty="0"/>
              <a:t>.</a:t>
            </a:r>
            <a:endParaRPr lang="de-DE" dirty="0"/>
          </a:p>
          <a:p>
            <a:endParaRPr lang="de-DE" dirty="0"/>
          </a:p>
          <a:p>
            <a:endParaRPr lang="de-DE" dirty="0"/>
          </a:p>
        </p:txBody>
      </p:sp>
    </p:spTree>
    <p:extLst>
      <p:ext uri="{BB962C8B-B14F-4D97-AF65-F5344CB8AC3E}">
        <p14:creationId xmlns:p14="http://schemas.microsoft.com/office/powerpoint/2010/main" val="2612159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95BB7D-0EAE-49F0-91DA-A9C9A7486D9C}"/>
              </a:ext>
            </a:extLst>
          </p:cNvPr>
          <p:cNvSpPr>
            <a:spLocks noGrp="1"/>
          </p:cNvSpPr>
          <p:nvPr>
            <p:ph type="title"/>
          </p:nvPr>
        </p:nvSpPr>
        <p:spPr/>
        <p:txBody>
          <a:bodyPr/>
          <a:lstStyle/>
          <a:p>
            <a:r>
              <a:rPr lang="en-GB" dirty="0"/>
              <a:t>Aufbau</a:t>
            </a:r>
          </a:p>
        </p:txBody>
      </p:sp>
      <p:sp>
        <p:nvSpPr>
          <p:cNvPr id="3" name="Inhaltsplatzhalter 2">
            <a:extLst>
              <a:ext uri="{FF2B5EF4-FFF2-40B4-BE49-F238E27FC236}">
                <a16:creationId xmlns:a16="http://schemas.microsoft.com/office/drawing/2014/main" id="{A686CFDA-554C-40A6-9E51-8E2EFCAF357D}"/>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GB" dirty="0" err="1"/>
              <a:t>Historische</a:t>
            </a:r>
            <a:r>
              <a:rPr lang="en-GB" dirty="0"/>
              <a:t> Sprachwissenschaft und </a:t>
            </a:r>
            <a:r>
              <a:rPr lang="en-GB" dirty="0" err="1"/>
              <a:t>Sprachverwandtschaft</a:t>
            </a:r>
            <a:endParaRPr lang="en-GB" dirty="0"/>
          </a:p>
          <a:p>
            <a:pPr marL="514350" indent="-514350">
              <a:buFont typeface="+mj-lt"/>
              <a:buAutoNum type="arabicPeriod"/>
            </a:pPr>
            <a:r>
              <a:rPr lang="en-GB" dirty="0" err="1"/>
              <a:t>Beispiele</a:t>
            </a:r>
            <a:r>
              <a:rPr lang="en-GB" dirty="0"/>
              <a:t>: </a:t>
            </a:r>
          </a:p>
          <a:p>
            <a:pPr marL="971550" lvl="1" indent="-514350">
              <a:buAutoNum type="arabicPeriod"/>
            </a:pPr>
            <a:r>
              <a:rPr lang="en-GB" dirty="0"/>
              <a:t>Iuppiter, Zeus</a:t>
            </a:r>
            <a:endParaRPr lang="en-GB" dirty="0">
              <a:cs typeface="Calibri"/>
            </a:endParaRPr>
          </a:p>
          <a:p>
            <a:pPr marL="971550" lvl="1" indent="-514350">
              <a:buFont typeface="+mj-lt"/>
              <a:buAutoNum type="arabicPeriod"/>
            </a:pPr>
            <a:r>
              <a:rPr lang="en-GB" dirty="0" err="1"/>
              <a:t>Rhotazismus</a:t>
            </a:r>
            <a:endParaRPr lang="en-GB">
              <a:cs typeface="Calibri"/>
            </a:endParaRPr>
          </a:p>
          <a:p>
            <a:pPr marL="971550" lvl="1" indent="-514350">
              <a:buFont typeface="+mj-lt"/>
              <a:buAutoNum type="arabicPeriod"/>
            </a:pPr>
            <a:r>
              <a:rPr lang="en-GB">
                <a:cs typeface="Calibri"/>
              </a:rPr>
              <a:t>Entwicklung von /h/</a:t>
            </a:r>
          </a:p>
          <a:p>
            <a:pPr marL="971550" lvl="1" indent="-514350">
              <a:buFont typeface="+mj-lt"/>
              <a:buAutoNum type="arabicPeriod"/>
            </a:pPr>
            <a:r>
              <a:rPr lang="en-GB" err="1"/>
              <a:t>Unregelmäßige</a:t>
            </a:r>
            <a:r>
              <a:rPr lang="en-GB" dirty="0"/>
              <a:t> </a:t>
            </a:r>
            <a:r>
              <a:rPr lang="en-GB" err="1"/>
              <a:t>Verben</a:t>
            </a:r>
            <a:endParaRPr lang="en-GB">
              <a:cs typeface="Calibri"/>
            </a:endParaRPr>
          </a:p>
          <a:p>
            <a:pPr marL="514350" indent="-514350">
              <a:buFont typeface="+mj-lt"/>
              <a:buAutoNum type="arabicPeriod"/>
            </a:pPr>
            <a:r>
              <a:rPr lang="de-DE" dirty="0"/>
              <a:t>Zusammenfassung</a:t>
            </a:r>
            <a:endParaRPr lang="en-GB" dirty="0"/>
          </a:p>
          <a:p>
            <a:pPr marL="514350" indent="-514350">
              <a:buFont typeface="+mj-lt"/>
              <a:buAutoNum type="arabicPeriod"/>
            </a:pPr>
            <a:endParaRPr lang="en-GB" dirty="0"/>
          </a:p>
          <a:p>
            <a:pPr marL="514350" indent="-514350">
              <a:buFont typeface="+mj-lt"/>
              <a:buAutoNum type="arabicPeriod"/>
            </a:pPr>
            <a:endParaRPr lang="en-GB" dirty="0"/>
          </a:p>
          <a:p>
            <a:pPr marL="514350" indent="-514350">
              <a:buFont typeface="+mj-lt"/>
              <a:buAutoNum type="arabicPeriod"/>
            </a:pPr>
            <a:endParaRPr lang="en-GB" dirty="0"/>
          </a:p>
          <a:p>
            <a:pPr marL="514350" indent="-514350">
              <a:buFont typeface="+mj-lt"/>
              <a:buAutoNum type="arabicPeriod"/>
            </a:pPr>
            <a:endParaRPr lang="en-GB" dirty="0"/>
          </a:p>
        </p:txBody>
      </p:sp>
    </p:spTree>
    <p:extLst>
      <p:ext uri="{BB962C8B-B14F-4D97-AF65-F5344CB8AC3E}">
        <p14:creationId xmlns:p14="http://schemas.microsoft.com/office/powerpoint/2010/main" val="2537454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0D059A-629B-4A4F-A4CE-55D5EC0AF32D}"/>
              </a:ext>
            </a:extLst>
          </p:cNvPr>
          <p:cNvSpPr>
            <a:spLocks noGrp="1"/>
          </p:cNvSpPr>
          <p:nvPr>
            <p:ph type="title"/>
          </p:nvPr>
        </p:nvSpPr>
        <p:spPr/>
        <p:txBody>
          <a:bodyPr/>
          <a:lstStyle/>
          <a:p>
            <a:r>
              <a:rPr lang="de-DE" dirty="0"/>
              <a:t>„unregelmäßige Verben“: langvokalisch</a:t>
            </a:r>
          </a:p>
        </p:txBody>
      </p:sp>
      <p:sp>
        <p:nvSpPr>
          <p:cNvPr id="3" name="Inhaltsplatzhalter 2">
            <a:extLst>
              <a:ext uri="{FF2B5EF4-FFF2-40B4-BE49-F238E27FC236}">
                <a16:creationId xmlns:a16="http://schemas.microsoft.com/office/drawing/2014/main" id="{A941275A-A6C7-4CFE-8CA0-12EA602F8C3C}"/>
              </a:ext>
            </a:extLst>
          </p:cNvPr>
          <p:cNvSpPr>
            <a:spLocks noGrp="1"/>
          </p:cNvSpPr>
          <p:nvPr>
            <p:ph idx="1"/>
          </p:nvPr>
        </p:nvSpPr>
        <p:spPr/>
        <p:txBody>
          <a:bodyPr>
            <a:normAutofit fontScale="92500" lnSpcReduction="20000"/>
          </a:bodyPr>
          <a:lstStyle/>
          <a:p>
            <a:r>
              <a:rPr lang="en-GB" dirty="0" err="1"/>
              <a:t>Urspr</a:t>
            </a:r>
            <a:r>
              <a:rPr lang="en-GB" dirty="0"/>
              <a:t>. red. Perfekta </a:t>
            </a:r>
            <a:r>
              <a:rPr lang="en-GB" dirty="0" err="1"/>
              <a:t>mit</a:t>
            </a:r>
            <a:r>
              <a:rPr lang="en-GB" dirty="0"/>
              <a:t> </a:t>
            </a:r>
            <a:r>
              <a:rPr lang="en-GB" dirty="0" err="1"/>
              <a:t>vokalischem</a:t>
            </a:r>
            <a:r>
              <a:rPr lang="en-GB" dirty="0"/>
              <a:t> </a:t>
            </a:r>
            <a:r>
              <a:rPr lang="en-GB" dirty="0" err="1"/>
              <a:t>Anlaut</a:t>
            </a:r>
            <a:r>
              <a:rPr lang="en-GB" dirty="0"/>
              <a:t>: </a:t>
            </a:r>
            <a:endParaRPr lang="de-DE" dirty="0"/>
          </a:p>
          <a:p>
            <a:pPr lvl="1"/>
            <a:r>
              <a:rPr lang="de-DE" i="1" dirty="0" err="1"/>
              <a:t>ēmī</a:t>
            </a:r>
            <a:r>
              <a:rPr lang="de-DE" i="1" dirty="0"/>
              <a:t> &lt; *h</a:t>
            </a:r>
            <a:r>
              <a:rPr lang="de-DE" i="1" baseline="-25000" dirty="0"/>
              <a:t>1</a:t>
            </a:r>
            <a:r>
              <a:rPr lang="de-DE" i="1" dirty="0"/>
              <a:t>e-h</a:t>
            </a:r>
            <a:r>
              <a:rPr lang="de-DE" i="1" baseline="-25000" dirty="0"/>
              <a:t>1</a:t>
            </a:r>
            <a:r>
              <a:rPr lang="de-DE" i="1" dirty="0"/>
              <a:t>m-</a:t>
            </a:r>
            <a:r>
              <a:rPr lang="de-DE" dirty="0"/>
              <a:t> (</a:t>
            </a:r>
            <a:r>
              <a:rPr lang="de-DE" dirty="0" err="1"/>
              <a:t>uridg</a:t>
            </a:r>
            <a:r>
              <a:rPr lang="de-DE" dirty="0"/>
              <a:t>. *</a:t>
            </a:r>
            <a:r>
              <a:rPr lang="de-DE" i="1" dirty="0"/>
              <a:t>h</a:t>
            </a:r>
            <a:r>
              <a:rPr lang="el-GR" i="1" baseline="-25000" dirty="0"/>
              <a:t>1</a:t>
            </a:r>
            <a:r>
              <a:rPr lang="de-DE" i="1" dirty="0" err="1"/>
              <a:t>em</a:t>
            </a:r>
            <a:r>
              <a:rPr lang="de-DE" i="1" dirty="0"/>
              <a:t>-</a:t>
            </a:r>
            <a:r>
              <a:rPr lang="de-DE" dirty="0"/>
              <a:t> 'nehmen'), </a:t>
            </a:r>
            <a:r>
              <a:rPr lang="de-DE" i="1" dirty="0" err="1"/>
              <a:t>ēdī</a:t>
            </a:r>
            <a:r>
              <a:rPr lang="de-DE" i="1" dirty="0"/>
              <a:t> &lt; *h</a:t>
            </a:r>
            <a:r>
              <a:rPr lang="de-DE" i="1" baseline="-25000" dirty="0"/>
              <a:t>1</a:t>
            </a:r>
            <a:r>
              <a:rPr lang="de-DE" i="1" dirty="0"/>
              <a:t>e-h</a:t>
            </a:r>
            <a:r>
              <a:rPr lang="de-DE" i="1" baseline="-25000" dirty="0"/>
              <a:t>1</a:t>
            </a:r>
            <a:r>
              <a:rPr lang="de-DE" i="1" dirty="0"/>
              <a:t>d-</a:t>
            </a:r>
            <a:r>
              <a:rPr lang="de-DE" dirty="0"/>
              <a:t> (</a:t>
            </a:r>
            <a:r>
              <a:rPr lang="de-DE" dirty="0" err="1"/>
              <a:t>uridg</a:t>
            </a:r>
            <a:r>
              <a:rPr lang="de-DE" dirty="0"/>
              <a:t>. *</a:t>
            </a:r>
            <a:r>
              <a:rPr lang="de-DE" i="1" dirty="0"/>
              <a:t>h</a:t>
            </a:r>
            <a:r>
              <a:rPr lang="de-DE" i="1" baseline="-25000" dirty="0"/>
              <a:t>1</a:t>
            </a:r>
            <a:r>
              <a:rPr lang="de-DE" i="1" dirty="0"/>
              <a:t>ed-</a:t>
            </a:r>
            <a:r>
              <a:rPr lang="de-DE" dirty="0"/>
              <a:t> 'beißen, essen'), </a:t>
            </a:r>
            <a:r>
              <a:rPr lang="de-DE" i="1" err="1"/>
              <a:t>ōdī</a:t>
            </a:r>
            <a:r>
              <a:rPr lang="de-DE" i="1"/>
              <a:t> </a:t>
            </a:r>
            <a:r>
              <a:rPr lang="de-DE"/>
              <a:t>'hassen' </a:t>
            </a:r>
            <a:r>
              <a:rPr lang="de-DE" i="1"/>
              <a:t>&lt; </a:t>
            </a:r>
            <a:r>
              <a:rPr lang="de-DE" i="1" dirty="0"/>
              <a:t>*h</a:t>
            </a:r>
            <a:r>
              <a:rPr lang="de-DE" i="1" baseline="-25000" dirty="0"/>
              <a:t>3</a:t>
            </a:r>
            <a:r>
              <a:rPr lang="de-DE" i="1" dirty="0"/>
              <a:t>e-h</a:t>
            </a:r>
            <a:r>
              <a:rPr lang="de-DE" i="1" baseline="-25000" dirty="0"/>
              <a:t>3</a:t>
            </a:r>
            <a:r>
              <a:rPr lang="de-DE" i="1" dirty="0"/>
              <a:t>d-</a:t>
            </a:r>
            <a:r>
              <a:rPr lang="de-DE" dirty="0"/>
              <a:t>. </a:t>
            </a:r>
          </a:p>
          <a:p>
            <a:pPr lvl="1"/>
            <a:r>
              <a:rPr lang="de-DE" dirty="0"/>
              <a:t>Analogisch </a:t>
            </a:r>
            <a:r>
              <a:rPr lang="de-DE" i="1" dirty="0" err="1"/>
              <a:t>capiō</a:t>
            </a:r>
            <a:r>
              <a:rPr lang="de-DE" i="1" dirty="0"/>
              <a:t> </a:t>
            </a:r>
            <a:r>
              <a:rPr lang="de-DE" i="1" dirty="0" err="1"/>
              <a:t>cēpī</a:t>
            </a:r>
            <a:r>
              <a:rPr lang="de-DE" dirty="0"/>
              <a:t>, evtl. </a:t>
            </a:r>
            <a:r>
              <a:rPr lang="de-DE"/>
              <a:t>nach </a:t>
            </a:r>
            <a:r>
              <a:rPr lang="de-DE" i="1"/>
              <a:t>apio</a:t>
            </a:r>
            <a:r>
              <a:rPr lang="de-DE"/>
              <a:t>,</a:t>
            </a:r>
            <a:r>
              <a:rPr lang="de-DE" i="1"/>
              <a:t> ēpī </a:t>
            </a:r>
            <a:r>
              <a:rPr lang="de-DE"/>
              <a:t>(vgl. </a:t>
            </a:r>
            <a:r>
              <a:rPr lang="de-DE" i="1"/>
              <a:t>adipiscor</a:t>
            </a:r>
            <a:r>
              <a:rPr lang="de-DE"/>
              <a:t>, </a:t>
            </a:r>
            <a:r>
              <a:rPr lang="de-DE" i="1"/>
              <a:t>coēpī</a:t>
            </a:r>
            <a:r>
              <a:rPr lang="de-DE"/>
              <a:t>), heth. </a:t>
            </a:r>
            <a:r>
              <a:rPr lang="de-DE" i="1"/>
              <a:t>epzi</a:t>
            </a:r>
            <a:r>
              <a:rPr lang="de-DE"/>
              <a:t> 'nimmt', uridg. *</a:t>
            </a:r>
            <a:r>
              <a:rPr lang="de-DE" i="1"/>
              <a:t>h</a:t>
            </a:r>
            <a:r>
              <a:rPr lang="de-DE" i="1" baseline="-25000"/>
              <a:t>1</a:t>
            </a:r>
            <a:r>
              <a:rPr lang="de-DE" i="1"/>
              <a:t>ep</a:t>
            </a:r>
            <a:r>
              <a:rPr lang="de-DE"/>
              <a:t>-</a:t>
            </a:r>
          </a:p>
          <a:p>
            <a:pPr lvl="1"/>
            <a:r>
              <a:rPr lang="de-DE"/>
              <a:t>Vgl. auch </a:t>
            </a:r>
            <a:r>
              <a:rPr lang="de-DE" i="1"/>
              <a:t>agō </a:t>
            </a:r>
            <a:r>
              <a:rPr lang="de-DE" i="1" dirty="0" err="1"/>
              <a:t>ēgī</a:t>
            </a:r>
            <a:r>
              <a:rPr lang="de-DE"/>
              <a:t>, </a:t>
            </a:r>
            <a:r>
              <a:rPr lang="de-DE" i="1"/>
              <a:t>sedeo</a:t>
            </a:r>
            <a:r>
              <a:rPr lang="de-DE"/>
              <a:t> : </a:t>
            </a:r>
            <a:r>
              <a:rPr lang="de-DE" i="1"/>
              <a:t>sēdī </a:t>
            </a:r>
            <a:r>
              <a:rPr lang="de-DE" i="1" dirty="0"/>
              <a:t>&lt; *se-</a:t>
            </a:r>
            <a:r>
              <a:rPr lang="de-DE" i="1" dirty="0" err="1"/>
              <a:t>sd</a:t>
            </a:r>
            <a:r>
              <a:rPr lang="de-DE" i="1" dirty="0"/>
              <a:t>-ai̯.</a:t>
            </a:r>
            <a:endParaRPr lang="de-DE" dirty="0"/>
          </a:p>
          <a:p>
            <a:r>
              <a:rPr lang="de-DE" dirty="0"/>
              <a:t>Ersatz von nullstufigen Formen bei </a:t>
            </a:r>
            <a:r>
              <a:rPr lang="de-DE" dirty="0" err="1"/>
              <a:t>CeC</a:t>
            </a:r>
            <a:r>
              <a:rPr lang="de-DE" dirty="0"/>
              <a:t>-Wurzeln wie im Germanischen: </a:t>
            </a:r>
          </a:p>
          <a:p>
            <a:pPr lvl="1"/>
            <a:r>
              <a:rPr lang="de-DE" dirty="0" err="1"/>
              <a:t>got</a:t>
            </a:r>
            <a:r>
              <a:rPr lang="de-DE" dirty="0"/>
              <a:t>. </a:t>
            </a:r>
            <a:r>
              <a:rPr lang="de-DE" i="1" dirty="0" err="1"/>
              <a:t>qam</a:t>
            </a:r>
            <a:r>
              <a:rPr lang="de-DE" i="1" dirty="0"/>
              <a:t> : </a:t>
            </a:r>
            <a:r>
              <a:rPr lang="de-DE" i="1" dirty="0" err="1"/>
              <a:t>qēmum</a:t>
            </a:r>
            <a:r>
              <a:rPr lang="de-DE" dirty="0"/>
              <a:t> (statt *</a:t>
            </a:r>
            <a:r>
              <a:rPr lang="de-DE" i="1" dirty="0" err="1"/>
              <a:t>qmum</a:t>
            </a:r>
            <a:r>
              <a:rPr lang="de-DE" dirty="0"/>
              <a:t>) ~ lat. </a:t>
            </a:r>
            <a:r>
              <a:rPr lang="de-DE" i="1" dirty="0" err="1"/>
              <a:t>vēnī</a:t>
            </a:r>
            <a:r>
              <a:rPr lang="de-DE" i="1" dirty="0"/>
              <a:t>. </a:t>
            </a:r>
            <a:r>
              <a:rPr lang="de-DE" dirty="0"/>
              <a:t>Vgl. auch </a:t>
            </a:r>
            <a:r>
              <a:rPr lang="de-DE" i="1" dirty="0" err="1"/>
              <a:t>lēgī</a:t>
            </a:r>
            <a:r>
              <a:rPr lang="de-DE" i="1" dirty="0"/>
              <a:t>, </a:t>
            </a:r>
            <a:r>
              <a:rPr lang="de-DE" i="1" dirty="0" err="1"/>
              <a:t>rēgī</a:t>
            </a:r>
            <a:r>
              <a:rPr lang="de-DE" i="1" dirty="0"/>
              <a:t>, </a:t>
            </a:r>
            <a:r>
              <a:rPr lang="de-DE" i="1" dirty="0" err="1"/>
              <a:t>frēgī</a:t>
            </a:r>
            <a:r>
              <a:rPr lang="de-DE" i="1" dirty="0"/>
              <a:t>.</a:t>
            </a:r>
            <a:endParaRPr lang="de-DE" dirty="0"/>
          </a:p>
          <a:p>
            <a:r>
              <a:rPr lang="de-DE" dirty="0"/>
              <a:t>Alte Wurzelaoriste: </a:t>
            </a:r>
          </a:p>
          <a:p>
            <a:pPr lvl="1"/>
            <a:r>
              <a:rPr lang="de-DE" i="1" dirty="0" err="1"/>
              <a:t>fēcī</a:t>
            </a:r>
            <a:r>
              <a:rPr lang="de-DE" dirty="0"/>
              <a:t>, gr. </a:t>
            </a:r>
            <a:r>
              <a:rPr lang="el-GR" dirty="0"/>
              <a:t>ἔθηκα </a:t>
            </a:r>
            <a:r>
              <a:rPr lang="de-DE" i="1" dirty="0" err="1"/>
              <a:t>ét</a:t>
            </a:r>
            <a:r>
              <a:rPr lang="de-DE" i="1" baseline="30000" dirty="0" err="1"/>
              <a:t>h</a:t>
            </a:r>
            <a:r>
              <a:rPr lang="de-DE" i="1" dirty="0" err="1"/>
              <a:t>ēka</a:t>
            </a:r>
            <a:r>
              <a:rPr lang="de-DE" dirty="0"/>
              <a:t>, ai. </a:t>
            </a:r>
            <a:r>
              <a:rPr lang="de-DE" i="1" dirty="0" err="1"/>
              <a:t>ádhāt</a:t>
            </a:r>
            <a:r>
              <a:rPr lang="de-DE" dirty="0"/>
              <a:t>, arm. </a:t>
            </a:r>
            <a:r>
              <a:rPr lang="hy-AM" dirty="0"/>
              <a:t>եդ </a:t>
            </a:r>
            <a:r>
              <a:rPr lang="de-DE" i="1" dirty="0" err="1"/>
              <a:t>ed</a:t>
            </a:r>
            <a:r>
              <a:rPr lang="de-DE" dirty="0"/>
              <a:t>, </a:t>
            </a:r>
          </a:p>
          <a:p>
            <a:pPr lvl="1"/>
            <a:r>
              <a:rPr lang="de-DE" i="1" dirty="0" err="1"/>
              <a:t>iēcī</a:t>
            </a:r>
            <a:r>
              <a:rPr lang="de-DE" dirty="0"/>
              <a:t>, gr. </a:t>
            </a:r>
            <a:r>
              <a:rPr lang="el-GR" dirty="0"/>
              <a:t>ἧκα </a:t>
            </a:r>
            <a:r>
              <a:rPr lang="de-DE" i="1" dirty="0" err="1"/>
              <a:t>hḗka</a:t>
            </a:r>
            <a:r>
              <a:rPr lang="de-DE" dirty="0"/>
              <a:t>, </a:t>
            </a:r>
          </a:p>
          <a:p>
            <a:pPr lvl="1"/>
            <a:r>
              <a:rPr lang="de-DE" i="1" dirty="0" err="1"/>
              <a:t>fuī</a:t>
            </a:r>
            <a:r>
              <a:rPr lang="de-DE" i="1" dirty="0"/>
              <a:t> </a:t>
            </a:r>
            <a:r>
              <a:rPr lang="de-DE" dirty="0">
                <a:sym typeface="Wingdings" panose="05000000000000000000" pitchFamily="2" charset="2"/>
              </a:rPr>
              <a:t></a:t>
            </a:r>
            <a:r>
              <a:rPr lang="de-DE" i="1" dirty="0"/>
              <a:t>*</a:t>
            </a:r>
            <a:r>
              <a:rPr lang="de-DE" i="1" dirty="0" err="1"/>
              <a:t>fūd</a:t>
            </a:r>
            <a:r>
              <a:rPr lang="de-DE" dirty="0"/>
              <a:t>, ai. </a:t>
            </a:r>
            <a:r>
              <a:rPr lang="de-DE" i="1" dirty="0" err="1"/>
              <a:t>ábhūt</a:t>
            </a:r>
            <a:r>
              <a:rPr lang="de-DE" dirty="0"/>
              <a:t>, gr. </a:t>
            </a:r>
            <a:r>
              <a:rPr lang="el-GR" dirty="0"/>
              <a:t>ἔφυ </a:t>
            </a:r>
            <a:r>
              <a:rPr lang="de-DE" i="1" dirty="0" err="1"/>
              <a:t>ép</a:t>
            </a:r>
            <a:r>
              <a:rPr lang="de-DE" i="1" baseline="30000" dirty="0" err="1"/>
              <a:t>h</a:t>
            </a:r>
            <a:r>
              <a:rPr lang="de-DE" i="1" dirty="0" err="1"/>
              <a:t>ū</a:t>
            </a:r>
            <a:endParaRPr lang="de-DE" dirty="0"/>
          </a:p>
          <a:p>
            <a:pPr lvl="1"/>
            <a:r>
              <a:rPr lang="de-DE" i="1" dirty="0" err="1"/>
              <a:t>re-līquī</a:t>
            </a:r>
            <a:r>
              <a:rPr lang="de-DE" dirty="0"/>
              <a:t> &lt; *</a:t>
            </a:r>
            <a:r>
              <a:rPr lang="de-DE" i="1" dirty="0" err="1"/>
              <a:t>lei̯k</a:t>
            </a:r>
            <a:r>
              <a:rPr lang="de-DE" i="1" baseline="30000" dirty="0" err="1"/>
              <a:t>u</a:t>
            </a:r>
            <a:r>
              <a:rPr lang="de-DE" i="1" baseline="30000" dirty="0"/>
              <a:t>̯</a:t>
            </a:r>
            <a:r>
              <a:rPr lang="de-DE" i="1" dirty="0"/>
              <a:t>-</a:t>
            </a:r>
            <a:r>
              <a:rPr lang="de-DE" dirty="0"/>
              <a:t>, ai. 2sg </a:t>
            </a:r>
            <a:r>
              <a:rPr lang="de-DE" i="1" dirty="0" err="1"/>
              <a:t>rikthās</a:t>
            </a:r>
            <a:endParaRPr lang="de-DE" dirty="0"/>
          </a:p>
          <a:p>
            <a:endParaRPr lang="de-DE" dirty="0"/>
          </a:p>
          <a:p>
            <a:endParaRPr lang="de-DE" dirty="0"/>
          </a:p>
        </p:txBody>
      </p:sp>
    </p:spTree>
    <p:extLst>
      <p:ext uri="{BB962C8B-B14F-4D97-AF65-F5344CB8AC3E}">
        <p14:creationId xmlns:p14="http://schemas.microsoft.com/office/powerpoint/2010/main" val="22777537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F50B9D-A25A-4AA1-ABC3-022898B3F558}"/>
              </a:ext>
            </a:extLst>
          </p:cNvPr>
          <p:cNvSpPr>
            <a:spLocks noGrp="1"/>
          </p:cNvSpPr>
          <p:nvPr>
            <p:ph type="title"/>
          </p:nvPr>
        </p:nvSpPr>
        <p:spPr/>
        <p:txBody>
          <a:bodyPr/>
          <a:lstStyle/>
          <a:p>
            <a:r>
              <a:rPr lang="de-DE" dirty="0"/>
              <a:t>„unregelmäßige Verben“: Wurzelperfekt</a:t>
            </a:r>
          </a:p>
        </p:txBody>
      </p:sp>
      <p:sp>
        <p:nvSpPr>
          <p:cNvPr id="3" name="Inhaltsplatzhalter 2">
            <a:extLst>
              <a:ext uri="{FF2B5EF4-FFF2-40B4-BE49-F238E27FC236}">
                <a16:creationId xmlns:a16="http://schemas.microsoft.com/office/drawing/2014/main" id="{A9F1FE2A-731E-4DD5-9209-4DEE5DB56328}"/>
              </a:ext>
            </a:extLst>
          </p:cNvPr>
          <p:cNvSpPr>
            <a:spLocks noGrp="1"/>
          </p:cNvSpPr>
          <p:nvPr>
            <p:ph idx="1"/>
          </p:nvPr>
        </p:nvSpPr>
        <p:spPr/>
        <p:txBody>
          <a:bodyPr>
            <a:normAutofit fontScale="77500" lnSpcReduction="20000"/>
          </a:bodyPr>
          <a:lstStyle/>
          <a:p>
            <a:r>
              <a:rPr lang="de-DE" i="1" dirty="0" err="1"/>
              <a:t>vell</a:t>
            </a:r>
            <a:r>
              <a:rPr lang="de-DE" i="1" dirty="0"/>
              <a:t>-ō </a:t>
            </a:r>
            <a:r>
              <a:rPr lang="de-DE" i="1" dirty="0" err="1"/>
              <a:t>vell</a:t>
            </a:r>
            <a:r>
              <a:rPr lang="de-DE" i="1" dirty="0"/>
              <a:t>-ī</a:t>
            </a:r>
            <a:r>
              <a:rPr lang="de-DE" dirty="0"/>
              <a:t> &lt; *</a:t>
            </a:r>
            <a:r>
              <a:rPr lang="de-DE" i="1" dirty="0" err="1"/>
              <a:t>u̯elsai</a:t>
            </a:r>
            <a:r>
              <a:rPr lang="de-DE" i="1" dirty="0"/>
              <a:t>̯</a:t>
            </a:r>
            <a:r>
              <a:rPr lang="de-DE" dirty="0"/>
              <a:t> (</a:t>
            </a:r>
            <a:r>
              <a:rPr lang="de-DE" dirty="0" err="1"/>
              <a:t>heth</a:t>
            </a:r>
            <a:r>
              <a:rPr lang="de-DE" dirty="0"/>
              <a:t>. </a:t>
            </a:r>
            <a:r>
              <a:rPr lang="de-DE" i="1" dirty="0" err="1"/>
              <a:t>u̯alḫzi</a:t>
            </a:r>
            <a:r>
              <a:rPr lang="de-DE" dirty="0"/>
              <a:t> 'schlägt'), danach </a:t>
            </a:r>
            <a:r>
              <a:rPr lang="de-DE" i="1" dirty="0" err="1"/>
              <a:t>psallō</a:t>
            </a:r>
            <a:r>
              <a:rPr lang="de-DE" i="1" dirty="0"/>
              <a:t> </a:t>
            </a:r>
            <a:r>
              <a:rPr lang="de-DE" i="1" dirty="0" err="1"/>
              <a:t>psallī</a:t>
            </a:r>
            <a:endParaRPr lang="de-DE" dirty="0"/>
          </a:p>
          <a:p>
            <a:r>
              <a:rPr lang="de-DE" i="1" dirty="0" err="1"/>
              <a:t>prehendō</a:t>
            </a:r>
            <a:r>
              <a:rPr lang="de-DE" i="1" dirty="0"/>
              <a:t> </a:t>
            </a:r>
            <a:r>
              <a:rPr lang="de-DE" i="1" dirty="0" err="1"/>
              <a:t>prehendī</a:t>
            </a:r>
            <a:endParaRPr lang="de-DE" dirty="0"/>
          </a:p>
          <a:p>
            <a:pPr lvl="1"/>
            <a:r>
              <a:rPr lang="de-DE" dirty="0" err="1"/>
              <a:t>uridg</a:t>
            </a:r>
            <a:r>
              <a:rPr lang="de-DE" dirty="0"/>
              <a:t>. *</a:t>
            </a:r>
            <a:r>
              <a:rPr lang="de-DE" i="1" dirty="0" err="1"/>
              <a:t>g</a:t>
            </a:r>
            <a:r>
              <a:rPr lang="de-DE" i="1" baseline="30000" dirty="0" err="1"/>
              <a:t>h</a:t>
            </a:r>
            <a:r>
              <a:rPr lang="de-DE" i="1" dirty="0" err="1"/>
              <a:t>ed</a:t>
            </a:r>
            <a:r>
              <a:rPr lang="de-DE" i="1" dirty="0"/>
              <a:t>-</a:t>
            </a:r>
            <a:r>
              <a:rPr lang="de-DE" dirty="0"/>
              <a:t> (</a:t>
            </a:r>
            <a:r>
              <a:rPr lang="de-DE" dirty="0" err="1"/>
              <a:t>got</a:t>
            </a:r>
            <a:r>
              <a:rPr lang="de-DE" dirty="0"/>
              <a:t>. </a:t>
            </a:r>
            <a:r>
              <a:rPr lang="de-DE" i="1" dirty="0" err="1"/>
              <a:t>bigitan</a:t>
            </a:r>
            <a:r>
              <a:rPr lang="de-DE" dirty="0"/>
              <a:t> 'bekommen'; gr. </a:t>
            </a:r>
            <a:r>
              <a:rPr lang="el-GR" dirty="0"/>
              <a:t>χανδάνω </a:t>
            </a:r>
            <a:r>
              <a:rPr lang="de-DE" i="1" dirty="0" err="1"/>
              <a:t>khandánō</a:t>
            </a:r>
            <a:r>
              <a:rPr lang="de-DE" dirty="0"/>
              <a:t>). Pf. </a:t>
            </a:r>
            <a:r>
              <a:rPr lang="de-DE" i="1" dirty="0"/>
              <a:t>-</a:t>
            </a:r>
            <a:r>
              <a:rPr lang="de-DE" i="1" dirty="0" err="1"/>
              <a:t>hend</a:t>
            </a:r>
            <a:r>
              <a:rPr lang="de-DE" i="1" dirty="0"/>
              <a:t>-</a:t>
            </a:r>
            <a:r>
              <a:rPr lang="de-DE" dirty="0"/>
              <a:t> </a:t>
            </a:r>
            <a:r>
              <a:rPr lang="de-DE" dirty="0" err="1"/>
              <a:t>Wurzelaor</a:t>
            </a:r>
            <a:r>
              <a:rPr lang="de-DE" dirty="0"/>
              <a:t>. *</a:t>
            </a:r>
            <a:r>
              <a:rPr lang="de-DE" i="1" dirty="0" err="1"/>
              <a:t>g</a:t>
            </a:r>
            <a:r>
              <a:rPr lang="de-DE" i="1" baseline="30000" dirty="0" err="1"/>
              <a:t>h</a:t>
            </a:r>
            <a:r>
              <a:rPr lang="de-DE" i="1" dirty="0" err="1"/>
              <a:t>end</a:t>
            </a:r>
            <a:r>
              <a:rPr lang="de-DE" i="1" dirty="0"/>
              <a:t>-</a:t>
            </a:r>
            <a:r>
              <a:rPr lang="de-DE" dirty="0"/>
              <a:t> (mit analogischem </a:t>
            </a:r>
            <a:r>
              <a:rPr lang="de-DE" i="1" dirty="0"/>
              <a:t>-n- </a:t>
            </a:r>
            <a:r>
              <a:rPr lang="de-DE" dirty="0"/>
              <a:t>aus dem </a:t>
            </a:r>
            <a:r>
              <a:rPr lang="de-DE" dirty="0" err="1"/>
              <a:t>Prs</a:t>
            </a:r>
            <a:r>
              <a:rPr lang="de-DE" dirty="0"/>
              <a:t>.) oder Perf. *</a:t>
            </a:r>
            <a:r>
              <a:rPr lang="de-DE" i="1" dirty="0"/>
              <a:t>he-</a:t>
            </a:r>
            <a:r>
              <a:rPr lang="de-DE" i="1" dirty="0" err="1"/>
              <a:t>hend</a:t>
            </a:r>
            <a:r>
              <a:rPr lang="de-DE" i="1" dirty="0"/>
              <a:t>-</a:t>
            </a:r>
            <a:r>
              <a:rPr lang="de-DE" dirty="0"/>
              <a:t> mit Verlust der Reduplikation in Komposita, vgl. ähnlich </a:t>
            </a:r>
            <a:r>
              <a:rPr lang="de-DE" i="1" dirty="0" err="1"/>
              <a:t>scandō</a:t>
            </a:r>
            <a:r>
              <a:rPr lang="de-DE" i="1" dirty="0"/>
              <a:t> </a:t>
            </a:r>
            <a:r>
              <a:rPr lang="de-DE" i="1" dirty="0" err="1"/>
              <a:t>scandī</a:t>
            </a:r>
            <a:r>
              <a:rPr lang="de-DE" dirty="0"/>
              <a:t> nach </a:t>
            </a:r>
            <a:r>
              <a:rPr lang="de-DE" i="1" dirty="0" err="1"/>
              <a:t>ascendō</a:t>
            </a:r>
            <a:r>
              <a:rPr lang="de-DE" i="1" dirty="0"/>
              <a:t> </a:t>
            </a:r>
            <a:r>
              <a:rPr lang="de-DE" i="1" dirty="0" err="1"/>
              <a:t>ascendī</a:t>
            </a:r>
            <a:r>
              <a:rPr lang="de-DE" i="1" dirty="0"/>
              <a:t> &lt;*ad-</a:t>
            </a:r>
            <a:r>
              <a:rPr lang="de-DE" i="1" dirty="0" err="1"/>
              <a:t>ske</a:t>
            </a:r>
            <a:r>
              <a:rPr lang="de-DE" i="1" dirty="0"/>
              <a:t>-</a:t>
            </a:r>
            <a:r>
              <a:rPr lang="de-DE" i="1" dirty="0" err="1"/>
              <a:t>skand</a:t>
            </a:r>
            <a:r>
              <a:rPr lang="de-DE" i="1" dirty="0"/>
              <a:t>-</a:t>
            </a:r>
            <a:r>
              <a:rPr lang="de-DE" dirty="0"/>
              <a:t> (ai. </a:t>
            </a:r>
            <a:r>
              <a:rPr lang="de-DE" i="1" dirty="0" err="1"/>
              <a:t>skándati</a:t>
            </a:r>
            <a:r>
              <a:rPr lang="de-DE" dirty="0"/>
              <a:t> 'klettert')</a:t>
            </a:r>
          </a:p>
          <a:p>
            <a:r>
              <a:rPr lang="de-DE" dirty="0"/>
              <a:t>°</a:t>
            </a:r>
            <a:r>
              <a:rPr lang="de-DE" i="1" dirty="0" err="1"/>
              <a:t>fendo</a:t>
            </a:r>
            <a:r>
              <a:rPr lang="de-DE" dirty="0"/>
              <a:t>, nur in Komposita, z.B. </a:t>
            </a:r>
            <a:r>
              <a:rPr lang="de-DE" i="1" dirty="0" err="1"/>
              <a:t>offendō</a:t>
            </a:r>
            <a:r>
              <a:rPr lang="de-DE" i="1" dirty="0"/>
              <a:t> </a:t>
            </a:r>
            <a:r>
              <a:rPr lang="de-DE" i="1" dirty="0" err="1"/>
              <a:t>offendī</a:t>
            </a:r>
            <a:r>
              <a:rPr lang="de-DE" dirty="0"/>
              <a:t> </a:t>
            </a:r>
          </a:p>
          <a:p>
            <a:pPr lvl="1"/>
            <a:r>
              <a:rPr lang="de-DE" dirty="0"/>
              <a:t>*</a:t>
            </a:r>
            <a:r>
              <a:rPr lang="de-DE" i="1" dirty="0" err="1"/>
              <a:t>g</a:t>
            </a:r>
            <a:r>
              <a:rPr lang="de-DE" i="1" baseline="30000" dirty="0" err="1"/>
              <a:t>u̯h</a:t>
            </a:r>
            <a:r>
              <a:rPr lang="de-DE" i="1" dirty="0" err="1"/>
              <a:t>en</a:t>
            </a:r>
            <a:r>
              <a:rPr lang="de-DE" i="1" dirty="0"/>
              <a:t>-+d(</a:t>
            </a:r>
            <a:r>
              <a:rPr lang="de-DE" i="1" baseline="30000" dirty="0"/>
              <a:t>h</a:t>
            </a:r>
            <a:r>
              <a:rPr lang="de-DE" i="1" dirty="0"/>
              <a:t>)-</a:t>
            </a:r>
            <a:r>
              <a:rPr lang="de-DE" dirty="0"/>
              <a:t>, Perf. *</a:t>
            </a:r>
            <a:r>
              <a:rPr lang="de-DE" i="1" dirty="0" err="1"/>
              <a:t>g</a:t>
            </a:r>
            <a:r>
              <a:rPr lang="de-DE" i="1" baseline="30000" dirty="0" err="1"/>
              <a:t>u̯h</a:t>
            </a:r>
            <a:r>
              <a:rPr lang="de-DE" i="1" dirty="0" err="1"/>
              <a:t>e-g</a:t>
            </a:r>
            <a:r>
              <a:rPr lang="de-DE" i="1" baseline="30000" dirty="0" err="1"/>
              <a:t>u̯h</a:t>
            </a:r>
            <a:r>
              <a:rPr lang="de-DE" i="1" dirty="0" err="1"/>
              <a:t>end</a:t>
            </a:r>
            <a:r>
              <a:rPr lang="de-DE" dirty="0"/>
              <a:t>-, Schwund von </a:t>
            </a:r>
            <a:r>
              <a:rPr lang="de-DE" dirty="0" err="1"/>
              <a:t>Red.silbe</a:t>
            </a:r>
            <a:r>
              <a:rPr lang="de-DE" dirty="0"/>
              <a:t> in Komposition (*</a:t>
            </a:r>
            <a:r>
              <a:rPr lang="de-DE" i="1" dirty="0"/>
              <a:t>ob-f(e)</a:t>
            </a:r>
            <a:r>
              <a:rPr lang="de-DE" i="1" dirty="0" err="1"/>
              <a:t>fend</a:t>
            </a:r>
            <a:r>
              <a:rPr lang="de-DE" dirty="0"/>
              <a:t>- &gt; </a:t>
            </a:r>
            <a:r>
              <a:rPr lang="de-DE" i="1" dirty="0" err="1"/>
              <a:t>offend</a:t>
            </a:r>
            <a:r>
              <a:rPr lang="de-DE" dirty="0"/>
              <a:t>-)</a:t>
            </a:r>
          </a:p>
          <a:p>
            <a:pPr lvl="1"/>
            <a:r>
              <a:rPr lang="de-DE" dirty="0"/>
              <a:t>Suffix *-</a:t>
            </a:r>
            <a:r>
              <a:rPr lang="de-DE" i="1" dirty="0"/>
              <a:t>d</a:t>
            </a:r>
            <a:r>
              <a:rPr lang="de-DE" i="1" baseline="30000" dirty="0"/>
              <a:t>(h)</a:t>
            </a:r>
            <a:r>
              <a:rPr lang="de-DE" dirty="0"/>
              <a:t>-</a:t>
            </a:r>
            <a:r>
              <a:rPr lang="de-DE" i="1" dirty="0"/>
              <a:t> </a:t>
            </a:r>
            <a:r>
              <a:rPr lang="de-DE" dirty="0" err="1"/>
              <a:t>Prs.stamm</a:t>
            </a:r>
            <a:r>
              <a:rPr lang="de-DE" dirty="0"/>
              <a:t> wie gr. </a:t>
            </a:r>
            <a:r>
              <a:rPr lang="el-GR" dirty="0"/>
              <a:t>-θ- φλέγω, φλεγέθω</a:t>
            </a:r>
            <a:r>
              <a:rPr lang="de-DE" dirty="0"/>
              <a:t> </a:t>
            </a:r>
            <a:r>
              <a:rPr lang="de-DE" dirty="0" err="1"/>
              <a:t>u.ä.</a:t>
            </a:r>
            <a:r>
              <a:rPr lang="de-DE" dirty="0"/>
              <a:t>, aus Imperativ *</a:t>
            </a:r>
            <a:r>
              <a:rPr lang="de-DE" i="1" dirty="0" err="1"/>
              <a:t>g</a:t>
            </a:r>
            <a:r>
              <a:rPr lang="de-DE" i="1" baseline="30000" dirty="0" err="1"/>
              <a:t>u̯h</a:t>
            </a:r>
            <a:r>
              <a:rPr lang="de-DE" i="1" dirty="0" err="1"/>
              <a:t>n-d</a:t>
            </a:r>
            <a:r>
              <a:rPr lang="de-DE" i="1" baseline="30000" dirty="0" err="1"/>
              <a:t>h</a:t>
            </a:r>
            <a:r>
              <a:rPr lang="de-DE" i="1" dirty="0" err="1"/>
              <a:t>i</a:t>
            </a:r>
            <a:r>
              <a:rPr lang="de-DE" dirty="0"/>
              <a:t> übernommen, oder Kompositum mit *-</a:t>
            </a:r>
            <a:r>
              <a:rPr lang="de-DE" i="1" dirty="0"/>
              <a:t>d</a:t>
            </a:r>
            <a:r>
              <a:rPr lang="de-DE" i="1" baseline="30000" dirty="0"/>
              <a:t>h</a:t>
            </a:r>
            <a:r>
              <a:rPr lang="de-DE" i="1" dirty="0"/>
              <a:t>eh</a:t>
            </a:r>
            <a:r>
              <a:rPr lang="de-DE" i="1" baseline="-25000" dirty="0"/>
              <a:t>1</a:t>
            </a:r>
            <a:r>
              <a:rPr lang="de-DE" i="1" dirty="0"/>
              <a:t>-</a:t>
            </a:r>
            <a:r>
              <a:rPr lang="de-DE" dirty="0"/>
              <a:t> 'setzen': *</a:t>
            </a:r>
            <a:r>
              <a:rPr lang="de-DE" i="1" dirty="0"/>
              <a:t>g</a:t>
            </a:r>
            <a:r>
              <a:rPr lang="de-DE" i="1" baseline="30000" dirty="0"/>
              <a:t>u̯h</a:t>
            </a:r>
            <a:r>
              <a:rPr lang="de-DE" i="1" dirty="0"/>
              <a:t>en-d</a:t>
            </a:r>
            <a:r>
              <a:rPr lang="de-DE" i="1" baseline="30000" dirty="0"/>
              <a:t>h</a:t>
            </a:r>
            <a:r>
              <a:rPr lang="de-DE" i="1" dirty="0"/>
              <a:t>eh</a:t>
            </a:r>
            <a:r>
              <a:rPr lang="de-DE" i="1" baseline="-25000" dirty="0"/>
              <a:t>1</a:t>
            </a:r>
            <a:r>
              <a:rPr lang="de-DE" dirty="0"/>
              <a:t>- 'einen Schlag (</a:t>
            </a:r>
            <a:r>
              <a:rPr lang="de-DE" dirty="0" err="1"/>
              <a:t>ver</a:t>
            </a:r>
            <a:r>
              <a:rPr lang="de-DE" dirty="0"/>
              <a:t>-)setzen'?</a:t>
            </a:r>
          </a:p>
          <a:p>
            <a:r>
              <a:rPr lang="de-DE" dirty="0"/>
              <a:t>Diese Verben analogische Vorbilder z.B. für </a:t>
            </a:r>
          </a:p>
          <a:p>
            <a:pPr lvl="1"/>
            <a:r>
              <a:rPr lang="de-DE" i="1" dirty="0" err="1"/>
              <a:t>mandō</a:t>
            </a:r>
            <a:r>
              <a:rPr lang="de-DE" i="1" dirty="0"/>
              <a:t> </a:t>
            </a:r>
            <a:r>
              <a:rPr lang="de-DE" i="1" dirty="0" err="1"/>
              <a:t>mandī</a:t>
            </a:r>
            <a:r>
              <a:rPr lang="de-DE" i="1" dirty="0"/>
              <a:t> </a:t>
            </a:r>
            <a:r>
              <a:rPr lang="de-DE" dirty="0"/>
              <a:t>'kauen', </a:t>
            </a:r>
            <a:r>
              <a:rPr lang="de-DE" i="1" dirty="0" err="1"/>
              <a:t>pandō</a:t>
            </a:r>
            <a:r>
              <a:rPr lang="de-DE" i="1" dirty="0"/>
              <a:t> </a:t>
            </a:r>
            <a:r>
              <a:rPr lang="de-DE" i="1" dirty="0" err="1"/>
              <a:t>pandī</a:t>
            </a:r>
            <a:r>
              <a:rPr lang="de-DE" dirty="0"/>
              <a:t> 'öffnen'</a:t>
            </a:r>
          </a:p>
          <a:p>
            <a:r>
              <a:rPr lang="de-DE" i="1" dirty="0" err="1"/>
              <a:t>inquit</a:t>
            </a:r>
            <a:r>
              <a:rPr lang="de-DE" dirty="0"/>
              <a:t> 'sagte' &lt; </a:t>
            </a:r>
            <a:r>
              <a:rPr lang="de-DE" dirty="0" err="1"/>
              <a:t>Prs.stamm</a:t>
            </a:r>
            <a:r>
              <a:rPr lang="de-DE" dirty="0"/>
              <a:t> *</a:t>
            </a:r>
            <a:r>
              <a:rPr lang="de-DE" i="1" dirty="0"/>
              <a:t>en-si-</a:t>
            </a:r>
            <a:r>
              <a:rPr lang="de-DE" i="1" dirty="0" err="1"/>
              <a:t>sk</a:t>
            </a:r>
            <a:r>
              <a:rPr lang="de-DE" i="1" baseline="30000" dirty="0" err="1"/>
              <a:t>u</a:t>
            </a:r>
            <a:r>
              <a:rPr lang="de-DE" i="1" baseline="30000" dirty="0"/>
              <a:t>̯</a:t>
            </a:r>
            <a:r>
              <a:rPr lang="de-DE" i="1" dirty="0"/>
              <a:t>-e/o-</a:t>
            </a:r>
            <a:r>
              <a:rPr lang="de-DE" dirty="0"/>
              <a:t> (gr. </a:t>
            </a:r>
            <a:r>
              <a:rPr lang="el-GR" dirty="0"/>
              <a:t>ἐνισπεῖν </a:t>
            </a:r>
            <a:r>
              <a:rPr lang="de-DE" i="1" dirty="0" err="1"/>
              <a:t>enispeîn</a:t>
            </a:r>
            <a:r>
              <a:rPr lang="de-DE" dirty="0"/>
              <a:t>) umgedeutet als Präteritum? </a:t>
            </a:r>
          </a:p>
          <a:p>
            <a:pPr lvl="1"/>
            <a:r>
              <a:rPr lang="de-DE" dirty="0"/>
              <a:t>Cf. Hackstein, </a:t>
            </a:r>
            <a:r>
              <a:rPr lang="de-DE" i="1" dirty="0"/>
              <a:t>MSS </a:t>
            </a:r>
            <a:r>
              <a:rPr lang="de-DE" dirty="0"/>
              <a:t>57 (1997).</a:t>
            </a:r>
          </a:p>
          <a:p>
            <a:endParaRPr lang="de-DE" dirty="0"/>
          </a:p>
          <a:p>
            <a:endParaRPr lang="de-DE" dirty="0"/>
          </a:p>
        </p:txBody>
      </p:sp>
    </p:spTree>
    <p:extLst>
      <p:ext uri="{BB962C8B-B14F-4D97-AF65-F5344CB8AC3E}">
        <p14:creationId xmlns:p14="http://schemas.microsoft.com/office/powerpoint/2010/main" val="664339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86CEAE-4027-44F6-8A1E-A17ACF10D637}"/>
              </a:ext>
            </a:extLst>
          </p:cNvPr>
          <p:cNvSpPr>
            <a:spLocks noGrp="1"/>
          </p:cNvSpPr>
          <p:nvPr>
            <p:ph type="title"/>
          </p:nvPr>
        </p:nvSpPr>
        <p:spPr/>
        <p:txBody>
          <a:bodyPr/>
          <a:lstStyle/>
          <a:p>
            <a:r>
              <a:rPr lang="de-DE" dirty="0"/>
              <a:t>v/u-Perfekt</a:t>
            </a:r>
          </a:p>
        </p:txBody>
      </p:sp>
      <p:sp>
        <p:nvSpPr>
          <p:cNvPr id="3" name="Inhaltsplatzhalter 2">
            <a:extLst>
              <a:ext uri="{FF2B5EF4-FFF2-40B4-BE49-F238E27FC236}">
                <a16:creationId xmlns:a16="http://schemas.microsoft.com/office/drawing/2014/main" id="{DD7B12A5-6FCD-4069-AF26-3A764EF8E742}"/>
              </a:ext>
            </a:extLst>
          </p:cNvPr>
          <p:cNvSpPr>
            <a:spLocks noGrp="1"/>
          </p:cNvSpPr>
          <p:nvPr>
            <p:ph idx="1"/>
          </p:nvPr>
        </p:nvSpPr>
        <p:spPr/>
        <p:txBody>
          <a:bodyPr/>
          <a:lstStyle/>
          <a:p>
            <a:r>
              <a:rPr lang="de-DE" i="1" dirty="0"/>
              <a:t>v- </a:t>
            </a:r>
            <a:r>
              <a:rPr lang="de-DE" dirty="0"/>
              <a:t>nach Langvokal (</a:t>
            </a:r>
            <a:r>
              <a:rPr lang="de-DE" i="1" dirty="0" err="1"/>
              <a:t>amāvi</a:t>
            </a:r>
            <a:r>
              <a:rPr lang="de-DE" i="1" dirty="0"/>
              <a:t> </a:t>
            </a:r>
            <a:r>
              <a:rPr lang="de-DE" i="1" dirty="0" err="1"/>
              <a:t>nāvi</a:t>
            </a:r>
            <a:r>
              <a:rPr lang="de-DE" i="1" dirty="0"/>
              <a:t> </a:t>
            </a:r>
            <a:r>
              <a:rPr lang="de-DE" i="1" dirty="0" err="1"/>
              <a:t>flēvī</a:t>
            </a:r>
            <a:r>
              <a:rPr lang="de-DE" dirty="0"/>
              <a:t>), </a:t>
            </a:r>
            <a:r>
              <a:rPr lang="de-DE" i="1" dirty="0"/>
              <a:t>u-</a:t>
            </a:r>
            <a:r>
              <a:rPr lang="de-DE" dirty="0"/>
              <a:t> nach C, </a:t>
            </a:r>
            <a:r>
              <a:rPr lang="de-DE" i="1" dirty="0" err="1"/>
              <a:t>monuī</a:t>
            </a:r>
            <a:r>
              <a:rPr lang="de-DE" i="1" dirty="0"/>
              <a:t> </a:t>
            </a:r>
            <a:r>
              <a:rPr lang="de-DE" i="1" dirty="0" err="1"/>
              <a:t>domuī</a:t>
            </a:r>
            <a:r>
              <a:rPr lang="de-DE" i="1" dirty="0"/>
              <a:t> </a:t>
            </a:r>
            <a:r>
              <a:rPr lang="de-DE" i="1" dirty="0" err="1"/>
              <a:t>aperuī</a:t>
            </a:r>
            <a:endParaRPr lang="de-DE" dirty="0"/>
          </a:p>
          <a:p>
            <a:r>
              <a:rPr lang="en-GB" dirty="0" err="1"/>
              <a:t>Verben</a:t>
            </a:r>
            <a:r>
              <a:rPr lang="en-GB" dirty="0"/>
              <a:t> der 1. </a:t>
            </a:r>
            <a:r>
              <a:rPr lang="en-GB" dirty="0" err="1"/>
              <a:t>Klasse</a:t>
            </a:r>
            <a:r>
              <a:rPr lang="en-GB" dirty="0"/>
              <a:t> </a:t>
            </a:r>
            <a:r>
              <a:rPr lang="en-GB" dirty="0" err="1"/>
              <a:t>haben</a:t>
            </a:r>
            <a:r>
              <a:rPr lang="en-GB" dirty="0"/>
              <a:t> </a:t>
            </a:r>
            <a:r>
              <a:rPr lang="en-GB" dirty="0" err="1"/>
              <a:t>daher</a:t>
            </a:r>
            <a:r>
              <a:rPr lang="en-GB" dirty="0"/>
              <a:t> </a:t>
            </a:r>
            <a:r>
              <a:rPr lang="en-GB" dirty="0" err="1"/>
              <a:t>meist</a:t>
            </a:r>
            <a:r>
              <a:rPr lang="en-GB" dirty="0"/>
              <a:t> </a:t>
            </a:r>
            <a:r>
              <a:rPr lang="en-GB" i="1" dirty="0"/>
              <a:t>v</a:t>
            </a:r>
            <a:r>
              <a:rPr lang="en-GB" dirty="0"/>
              <a:t>-</a:t>
            </a:r>
            <a:r>
              <a:rPr lang="en-GB" dirty="0" err="1"/>
              <a:t>Perfekt</a:t>
            </a:r>
            <a:endParaRPr lang="en-GB" dirty="0"/>
          </a:p>
          <a:p>
            <a:r>
              <a:rPr lang="en-GB" dirty="0" err="1"/>
              <a:t>Verben</a:t>
            </a:r>
            <a:r>
              <a:rPr lang="en-GB" dirty="0"/>
              <a:t> der 2. </a:t>
            </a:r>
            <a:r>
              <a:rPr lang="en-GB" dirty="0" err="1"/>
              <a:t>Klasse</a:t>
            </a:r>
            <a:r>
              <a:rPr lang="en-GB" dirty="0"/>
              <a:t> </a:t>
            </a:r>
            <a:r>
              <a:rPr lang="en-GB" i="1" dirty="0"/>
              <a:t>u</a:t>
            </a:r>
            <a:r>
              <a:rPr lang="en-GB" dirty="0"/>
              <a:t>-</a:t>
            </a:r>
            <a:r>
              <a:rPr lang="en-GB" dirty="0" err="1"/>
              <a:t>Perfekt</a:t>
            </a:r>
            <a:r>
              <a:rPr lang="en-GB" dirty="0"/>
              <a:t> </a:t>
            </a:r>
            <a:r>
              <a:rPr lang="en-GB" dirty="0" err="1"/>
              <a:t>bei</a:t>
            </a:r>
            <a:r>
              <a:rPr lang="en-GB" dirty="0"/>
              <a:t> </a:t>
            </a:r>
            <a:r>
              <a:rPr lang="en-GB" dirty="0" err="1"/>
              <a:t>kurzer</a:t>
            </a:r>
            <a:r>
              <a:rPr lang="en-GB" dirty="0"/>
              <a:t> </a:t>
            </a:r>
            <a:r>
              <a:rPr lang="en-GB" dirty="0" err="1"/>
              <a:t>Wurzelsilbe</a:t>
            </a:r>
            <a:r>
              <a:rPr lang="en-GB" dirty="0"/>
              <a:t> (</a:t>
            </a:r>
            <a:r>
              <a:rPr lang="de-DE" i="1" dirty="0" err="1"/>
              <a:t>monuī</a:t>
            </a:r>
            <a:r>
              <a:rPr lang="de-DE" i="1" dirty="0"/>
              <a:t> </a:t>
            </a:r>
            <a:r>
              <a:rPr lang="de-DE" i="1" dirty="0" err="1"/>
              <a:t>docuī</a:t>
            </a:r>
            <a:r>
              <a:rPr lang="de-DE" i="1" dirty="0"/>
              <a:t> </a:t>
            </a:r>
            <a:r>
              <a:rPr lang="de-DE" i="1" dirty="0" err="1"/>
              <a:t>tacuī</a:t>
            </a:r>
            <a:r>
              <a:rPr lang="de-DE" i="1" dirty="0"/>
              <a:t> </a:t>
            </a:r>
            <a:r>
              <a:rPr lang="de-DE" i="1" dirty="0" err="1"/>
              <a:t>habuī</a:t>
            </a:r>
            <a:r>
              <a:rPr lang="de-DE" i="1" dirty="0"/>
              <a:t>…</a:t>
            </a:r>
            <a:r>
              <a:rPr lang="de-DE" dirty="0"/>
              <a:t>), </a:t>
            </a:r>
            <a:r>
              <a:rPr lang="de-DE" i="1" dirty="0"/>
              <a:t>s-</a:t>
            </a:r>
            <a:r>
              <a:rPr lang="de-DE" dirty="0"/>
              <a:t>Perfekt bei langer Wurzelsilbe (</a:t>
            </a:r>
            <a:r>
              <a:rPr lang="de-DE" i="1" dirty="0" err="1"/>
              <a:t>alsī</a:t>
            </a:r>
            <a:r>
              <a:rPr lang="de-DE" i="1" dirty="0"/>
              <a:t> </a:t>
            </a:r>
            <a:r>
              <a:rPr lang="de-DE" i="1" dirty="0" err="1"/>
              <a:t>arsī</a:t>
            </a:r>
            <a:r>
              <a:rPr lang="de-DE" i="1" dirty="0"/>
              <a:t> </a:t>
            </a:r>
            <a:r>
              <a:rPr lang="de-DE" i="1" dirty="0" err="1"/>
              <a:t>auxī</a:t>
            </a:r>
            <a:r>
              <a:rPr lang="de-DE" i="1" dirty="0"/>
              <a:t> </a:t>
            </a:r>
            <a:r>
              <a:rPr lang="de-DE" i="1" dirty="0" err="1"/>
              <a:t>haesī</a:t>
            </a:r>
            <a:r>
              <a:rPr lang="de-DE" i="1" dirty="0"/>
              <a:t> </a:t>
            </a:r>
            <a:r>
              <a:rPr lang="de-DE" i="1" dirty="0" err="1"/>
              <a:t>rīsī</a:t>
            </a:r>
            <a:r>
              <a:rPr lang="de-DE" dirty="0"/>
              <a:t>), außer bei Wurzeln auf </a:t>
            </a:r>
            <a:r>
              <a:rPr lang="de-DE" i="1" dirty="0"/>
              <a:t>r, l, s</a:t>
            </a:r>
            <a:r>
              <a:rPr lang="de-DE" dirty="0"/>
              <a:t> (</a:t>
            </a:r>
            <a:r>
              <a:rPr lang="de-DE" i="1" dirty="0" err="1"/>
              <a:t>calluī</a:t>
            </a:r>
            <a:r>
              <a:rPr lang="de-DE" i="1" dirty="0"/>
              <a:t> </a:t>
            </a:r>
            <a:r>
              <a:rPr lang="de-DE" i="1" dirty="0" err="1"/>
              <a:t>horruī</a:t>
            </a:r>
            <a:r>
              <a:rPr lang="de-DE" i="1" dirty="0"/>
              <a:t> </a:t>
            </a:r>
            <a:r>
              <a:rPr lang="de-DE" i="1" dirty="0" err="1"/>
              <a:t>flōruī</a:t>
            </a:r>
            <a:r>
              <a:rPr lang="de-DE" i="1" dirty="0"/>
              <a:t> </a:t>
            </a:r>
            <a:r>
              <a:rPr lang="de-DE" i="1" dirty="0" err="1"/>
              <a:t>censuī</a:t>
            </a:r>
            <a:r>
              <a:rPr lang="de-DE" dirty="0"/>
              <a:t>)</a:t>
            </a:r>
          </a:p>
          <a:p>
            <a:pPr lvl="1"/>
            <a:r>
              <a:rPr lang="en-GB" dirty="0" err="1"/>
              <a:t>Vielleicht</a:t>
            </a:r>
            <a:r>
              <a:rPr lang="en-GB" dirty="0"/>
              <a:t> </a:t>
            </a:r>
            <a:r>
              <a:rPr lang="en-GB" dirty="0" err="1"/>
              <a:t>phonologisch</a:t>
            </a:r>
            <a:r>
              <a:rPr lang="en-GB" dirty="0"/>
              <a:t> </a:t>
            </a:r>
            <a:r>
              <a:rPr lang="en-GB" dirty="0" err="1"/>
              <a:t>bedingt</a:t>
            </a:r>
            <a:r>
              <a:rPr lang="en-GB" dirty="0"/>
              <a:t>, da die Assimilation </a:t>
            </a:r>
            <a:r>
              <a:rPr lang="en-GB" i="1" dirty="0" err="1"/>
              <a:t>rs</a:t>
            </a:r>
            <a:r>
              <a:rPr lang="en-GB" i="1" dirty="0"/>
              <a:t>, </a:t>
            </a:r>
            <a:r>
              <a:rPr lang="en-GB" i="1" dirty="0" err="1"/>
              <a:t>rl</a:t>
            </a:r>
            <a:r>
              <a:rPr lang="en-GB" i="1" dirty="0"/>
              <a:t>, ss &gt; </a:t>
            </a:r>
            <a:r>
              <a:rPr lang="en-GB" i="1" dirty="0" err="1"/>
              <a:t>rr</a:t>
            </a:r>
            <a:r>
              <a:rPr lang="en-GB" i="1" dirty="0"/>
              <a:t> </a:t>
            </a:r>
            <a:r>
              <a:rPr lang="en-GB" i="1" dirty="0" err="1"/>
              <a:t>ll</a:t>
            </a:r>
            <a:r>
              <a:rPr lang="en-GB" i="1" dirty="0"/>
              <a:t> s</a:t>
            </a:r>
            <a:r>
              <a:rPr lang="en-GB" dirty="0"/>
              <a:t> die </a:t>
            </a:r>
            <a:r>
              <a:rPr lang="en-GB" dirty="0" err="1"/>
              <a:t>Bildungen</a:t>
            </a:r>
            <a:r>
              <a:rPr lang="en-GB" dirty="0"/>
              <a:t> </a:t>
            </a:r>
            <a:r>
              <a:rPr lang="en-GB" dirty="0" err="1"/>
              <a:t>undeutlich</a:t>
            </a:r>
            <a:r>
              <a:rPr lang="en-GB" dirty="0"/>
              <a:t> </a:t>
            </a:r>
            <a:r>
              <a:rPr lang="en-GB" dirty="0" err="1"/>
              <a:t>gemacht</a:t>
            </a:r>
            <a:r>
              <a:rPr lang="en-GB" dirty="0"/>
              <a:t> </a:t>
            </a:r>
            <a:r>
              <a:rPr lang="en-GB" dirty="0" err="1"/>
              <a:t>hätte</a:t>
            </a:r>
            <a:r>
              <a:rPr lang="en-GB" dirty="0"/>
              <a:t> (?)</a:t>
            </a:r>
            <a:endParaRPr lang="de-DE" dirty="0"/>
          </a:p>
          <a:p>
            <a:endParaRPr lang="de-DE" dirty="0"/>
          </a:p>
          <a:p>
            <a:endParaRPr lang="de-DE" dirty="0"/>
          </a:p>
        </p:txBody>
      </p:sp>
    </p:spTree>
    <p:extLst>
      <p:ext uri="{BB962C8B-B14F-4D97-AF65-F5344CB8AC3E}">
        <p14:creationId xmlns:p14="http://schemas.microsoft.com/office/powerpoint/2010/main" val="42914780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E1673B-D12C-4B9A-AF42-9CB83B67796D}"/>
              </a:ext>
            </a:extLst>
          </p:cNvPr>
          <p:cNvSpPr>
            <a:spLocks noGrp="1"/>
          </p:cNvSpPr>
          <p:nvPr>
            <p:ph type="title"/>
          </p:nvPr>
        </p:nvSpPr>
        <p:spPr/>
        <p:txBody>
          <a:bodyPr/>
          <a:lstStyle/>
          <a:p>
            <a:r>
              <a:rPr lang="de-DE" dirty="0"/>
              <a:t>v/u-Perfekt</a:t>
            </a:r>
          </a:p>
        </p:txBody>
      </p:sp>
      <p:sp>
        <p:nvSpPr>
          <p:cNvPr id="3" name="Inhaltsplatzhalter 2">
            <a:extLst>
              <a:ext uri="{FF2B5EF4-FFF2-40B4-BE49-F238E27FC236}">
                <a16:creationId xmlns:a16="http://schemas.microsoft.com/office/drawing/2014/main" id="{CDCD2F1D-3218-4E70-9083-0C088BB45867}"/>
              </a:ext>
            </a:extLst>
          </p:cNvPr>
          <p:cNvSpPr>
            <a:spLocks noGrp="1"/>
          </p:cNvSpPr>
          <p:nvPr>
            <p:ph idx="1"/>
          </p:nvPr>
        </p:nvSpPr>
        <p:spPr/>
        <p:txBody>
          <a:bodyPr vert="horz" lIns="91440" tIns="45720" rIns="91440" bIns="45720" rtlCol="0" anchor="t">
            <a:normAutofit/>
          </a:bodyPr>
          <a:lstStyle/>
          <a:p>
            <a:r>
              <a:rPr lang="de-DE" i="1" dirty="0"/>
              <a:t>v-</a:t>
            </a:r>
            <a:r>
              <a:rPr lang="de-DE" dirty="0"/>
              <a:t>Perfekt ursprünglich für Denominativa, die keine ererbte Perf.- oder </a:t>
            </a:r>
            <a:r>
              <a:rPr lang="de-DE" dirty="0" err="1"/>
              <a:t>Aor.bildung</a:t>
            </a:r>
            <a:r>
              <a:rPr lang="de-DE" dirty="0"/>
              <a:t> hatten.</a:t>
            </a:r>
          </a:p>
          <a:p>
            <a:r>
              <a:rPr lang="de-DE" i="1" dirty="0"/>
              <a:t>u/v</a:t>
            </a:r>
            <a:r>
              <a:rPr lang="de-DE" dirty="0"/>
              <a:t>-Perf. produktive Bildung, auch für Wurzeln auf C, </a:t>
            </a:r>
            <a:r>
              <a:rPr lang="de-DE" i="1" dirty="0" err="1"/>
              <a:t>gemuī</a:t>
            </a:r>
            <a:r>
              <a:rPr lang="de-DE" dirty="0"/>
              <a:t>, </a:t>
            </a:r>
            <a:r>
              <a:rPr lang="de-DE" i="1" dirty="0" err="1"/>
              <a:t>saluī</a:t>
            </a:r>
            <a:r>
              <a:rPr lang="de-DE" dirty="0"/>
              <a:t>. Ersetzt ältere red. Bildungen (</a:t>
            </a:r>
            <a:r>
              <a:rPr lang="de-DE" i="1" dirty="0" err="1"/>
              <a:t>tenuit</a:t>
            </a:r>
            <a:r>
              <a:rPr lang="de-DE" dirty="0"/>
              <a:t> statt </a:t>
            </a:r>
            <a:r>
              <a:rPr lang="de-DE" i="1" dirty="0" err="1"/>
              <a:t>tetinit</a:t>
            </a:r>
            <a:r>
              <a:rPr lang="de-DE" dirty="0"/>
              <a:t>).</a:t>
            </a:r>
          </a:p>
          <a:p>
            <a:r>
              <a:rPr lang="de-DE" dirty="0"/>
              <a:t>Durch Lautwandel (Verlust von -v- + Kontraktion) z. T. undeutlich geworden: </a:t>
            </a:r>
          </a:p>
          <a:p>
            <a:pPr lvl="1"/>
            <a:r>
              <a:rPr lang="de-DE" i="1" dirty="0" err="1"/>
              <a:t>movēre</a:t>
            </a:r>
            <a:r>
              <a:rPr lang="de-DE" i="1" dirty="0"/>
              <a:t>, </a:t>
            </a:r>
            <a:r>
              <a:rPr lang="de-DE" dirty="0" err="1"/>
              <a:t>pf.</a:t>
            </a:r>
            <a:r>
              <a:rPr lang="de-DE" dirty="0"/>
              <a:t> *</a:t>
            </a:r>
            <a:r>
              <a:rPr lang="de-DE" i="1" dirty="0" err="1"/>
              <a:t>mou̯eu̯ai</a:t>
            </a:r>
            <a:r>
              <a:rPr lang="de-DE" i="1" dirty="0"/>
              <a:t>̯ &gt; </a:t>
            </a:r>
            <a:r>
              <a:rPr lang="de-DE" i="1" dirty="0" err="1"/>
              <a:t>mōvī</a:t>
            </a:r>
            <a:r>
              <a:rPr lang="de-DE" dirty="0"/>
              <a:t>, </a:t>
            </a:r>
            <a:r>
              <a:rPr lang="de-DE" i="1" dirty="0" err="1"/>
              <a:t>fovēre</a:t>
            </a:r>
            <a:r>
              <a:rPr lang="de-DE" i="1" dirty="0"/>
              <a:t> </a:t>
            </a:r>
            <a:r>
              <a:rPr lang="de-DE" i="1" dirty="0" err="1"/>
              <a:t>fōvī</a:t>
            </a:r>
            <a:r>
              <a:rPr lang="de-DE" i="1" dirty="0"/>
              <a:t> &lt; *</a:t>
            </a:r>
            <a:r>
              <a:rPr lang="de-DE" i="1" dirty="0" err="1"/>
              <a:t>fou̯eu̯ai</a:t>
            </a:r>
            <a:r>
              <a:rPr lang="de-DE" i="1" dirty="0"/>
              <a:t>̯, </a:t>
            </a:r>
            <a:r>
              <a:rPr lang="de-DE" i="1" dirty="0" err="1"/>
              <a:t>lavāre</a:t>
            </a:r>
            <a:r>
              <a:rPr lang="de-DE" i="1" dirty="0"/>
              <a:t> </a:t>
            </a:r>
            <a:r>
              <a:rPr lang="de-DE" i="1" dirty="0" err="1"/>
              <a:t>lāvī</a:t>
            </a:r>
            <a:r>
              <a:rPr lang="de-DE" i="1" dirty="0"/>
              <a:t> &lt; *</a:t>
            </a:r>
            <a:r>
              <a:rPr lang="de-DE" i="1" dirty="0" err="1"/>
              <a:t>lau̯au̯ai</a:t>
            </a:r>
            <a:r>
              <a:rPr lang="de-DE" i="1" dirty="0"/>
              <a:t>̯ </a:t>
            </a:r>
            <a:r>
              <a:rPr lang="de-DE" i="1" dirty="0" err="1"/>
              <a:t>cavēre</a:t>
            </a:r>
            <a:r>
              <a:rPr lang="de-DE" i="1" dirty="0"/>
              <a:t> </a:t>
            </a:r>
            <a:r>
              <a:rPr lang="de-DE" i="1" dirty="0" err="1"/>
              <a:t>cāvī</a:t>
            </a:r>
            <a:r>
              <a:rPr lang="de-DE" i="1" dirty="0"/>
              <a:t> &lt; *</a:t>
            </a:r>
            <a:r>
              <a:rPr lang="de-DE" i="1" dirty="0" err="1"/>
              <a:t>cau̯eu̯ai</a:t>
            </a:r>
            <a:r>
              <a:rPr lang="de-DE" i="1" dirty="0"/>
              <a:t>̯</a:t>
            </a:r>
            <a:endParaRPr lang="de-DE" dirty="0"/>
          </a:p>
          <a:p>
            <a:pPr lvl="1"/>
            <a:r>
              <a:rPr lang="de-DE" dirty="0"/>
              <a:t>Ausfall von </a:t>
            </a:r>
            <a:r>
              <a:rPr lang="de-DE" i="1" dirty="0"/>
              <a:t>-v-</a:t>
            </a:r>
            <a:r>
              <a:rPr lang="de-DE" dirty="0"/>
              <a:t> nach </a:t>
            </a:r>
            <a:r>
              <a:rPr lang="de-DE" i="1" dirty="0"/>
              <a:t>-u-</a:t>
            </a:r>
            <a:r>
              <a:rPr lang="de-DE" dirty="0"/>
              <a:t> in </a:t>
            </a:r>
            <a:r>
              <a:rPr lang="de-DE" i="1" dirty="0"/>
              <a:t>-</a:t>
            </a:r>
            <a:r>
              <a:rPr lang="de-DE" i="1" dirty="0" err="1"/>
              <a:t>uo</a:t>
            </a:r>
            <a:r>
              <a:rPr lang="de-DE" i="1" dirty="0"/>
              <a:t>-</a:t>
            </a:r>
            <a:r>
              <a:rPr lang="de-DE" dirty="0"/>
              <a:t>Verben (&gt; einfaches Perf.), </a:t>
            </a:r>
            <a:r>
              <a:rPr lang="de-DE" i="1" dirty="0" err="1"/>
              <a:t>pluit</a:t>
            </a:r>
            <a:r>
              <a:rPr lang="de-DE" dirty="0"/>
              <a:t> 'es regnete' &lt; *</a:t>
            </a:r>
            <a:r>
              <a:rPr lang="de-DE" i="1" dirty="0" err="1"/>
              <a:t>plūu</a:t>
            </a:r>
            <a:r>
              <a:rPr lang="de-DE" i="1" dirty="0"/>
              <a:t>̯-</a:t>
            </a:r>
            <a:r>
              <a:rPr lang="de-DE" dirty="0"/>
              <a:t> (Ersatz für </a:t>
            </a:r>
            <a:r>
              <a:rPr lang="de-DE" i="1" dirty="0"/>
              <a:t>s-</a:t>
            </a:r>
            <a:r>
              <a:rPr lang="de-DE" dirty="0"/>
              <a:t>perf./</a:t>
            </a:r>
            <a:r>
              <a:rPr lang="de-DE" dirty="0" err="1"/>
              <a:t>aor</a:t>
            </a:r>
            <a:r>
              <a:rPr lang="de-DE" dirty="0"/>
              <a:t>., gr. </a:t>
            </a:r>
            <a:r>
              <a:rPr lang="el-GR" dirty="0"/>
              <a:t>ἔπλευσεν </a:t>
            </a:r>
            <a:r>
              <a:rPr lang="de-DE" i="1" dirty="0" err="1"/>
              <a:t>épleusen</a:t>
            </a:r>
            <a:r>
              <a:rPr lang="de-DE" dirty="0"/>
              <a:t>), </a:t>
            </a:r>
            <a:r>
              <a:rPr lang="de-DE" i="1" dirty="0" err="1"/>
              <a:t>luō</a:t>
            </a:r>
            <a:r>
              <a:rPr lang="de-DE" i="1" dirty="0"/>
              <a:t> </a:t>
            </a:r>
            <a:r>
              <a:rPr lang="de-DE" i="1" dirty="0" err="1"/>
              <a:t>luī</a:t>
            </a:r>
            <a:r>
              <a:rPr lang="de-DE" i="1" dirty="0"/>
              <a:t>&lt; *</a:t>
            </a:r>
            <a:r>
              <a:rPr lang="de-DE" i="1" dirty="0" err="1"/>
              <a:t>lūu̯ai</a:t>
            </a:r>
            <a:r>
              <a:rPr lang="de-DE" i="1" dirty="0"/>
              <a:t>̯</a:t>
            </a:r>
            <a:endParaRPr lang="de-DE" dirty="0"/>
          </a:p>
          <a:p>
            <a:endParaRPr lang="de-DE" dirty="0"/>
          </a:p>
          <a:p>
            <a:endParaRPr lang="de-DE" dirty="0"/>
          </a:p>
        </p:txBody>
      </p:sp>
    </p:spTree>
    <p:extLst>
      <p:ext uri="{BB962C8B-B14F-4D97-AF65-F5344CB8AC3E}">
        <p14:creationId xmlns:p14="http://schemas.microsoft.com/office/powerpoint/2010/main" val="24076986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775958-78FF-4751-9280-44DCB1B2B417}"/>
              </a:ext>
            </a:extLst>
          </p:cNvPr>
          <p:cNvSpPr>
            <a:spLocks noGrp="1"/>
          </p:cNvSpPr>
          <p:nvPr>
            <p:ph type="title"/>
          </p:nvPr>
        </p:nvSpPr>
        <p:spPr/>
        <p:txBody>
          <a:bodyPr/>
          <a:lstStyle/>
          <a:p>
            <a:r>
              <a:rPr lang="de-DE" dirty="0"/>
              <a:t>3 Zusammenfassung</a:t>
            </a:r>
          </a:p>
        </p:txBody>
      </p:sp>
      <p:sp>
        <p:nvSpPr>
          <p:cNvPr id="3" name="Inhaltsplatzhalter 2">
            <a:extLst>
              <a:ext uri="{FF2B5EF4-FFF2-40B4-BE49-F238E27FC236}">
                <a16:creationId xmlns:a16="http://schemas.microsoft.com/office/drawing/2014/main" id="{F8BA64D1-F0CA-4244-ACF3-A9B69A6751E3}"/>
              </a:ext>
            </a:extLst>
          </p:cNvPr>
          <p:cNvSpPr>
            <a:spLocks noGrp="1"/>
          </p:cNvSpPr>
          <p:nvPr>
            <p:ph idx="1"/>
          </p:nvPr>
        </p:nvSpPr>
        <p:spPr/>
        <p:txBody>
          <a:bodyPr vert="horz" lIns="91440" tIns="45720" rIns="91440" bIns="45720" rtlCol="0" anchor="t">
            <a:normAutofit/>
          </a:bodyPr>
          <a:lstStyle/>
          <a:p>
            <a:r>
              <a:rPr lang="de-DE" dirty="0"/>
              <a:t>Viel Material, das aber, wenn gut aufbereitet, systematische Zusammenhänge erschließen und beim Verständnis und Lernen lateinischer Formen helfen kann. </a:t>
            </a:r>
            <a:endParaRPr lang="en-US"/>
          </a:p>
          <a:p>
            <a:r>
              <a:rPr lang="de-DE" dirty="0"/>
              <a:t>Verschiedene Schwierigkeitsgrade möglich.</a:t>
            </a:r>
            <a:endParaRPr lang="de-DE" dirty="0">
              <a:cs typeface="Calibri"/>
            </a:endParaRPr>
          </a:p>
          <a:p>
            <a:r>
              <a:rPr lang="de-DE" dirty="0"/>
              <a:t>Eigene Hausaufgabe: Entwicklung entsprechender Unterrichtseinheiten</a:t>
            </a:r>
          </a:p>
          <a:p>
            <a:endParaRPr lang="de-DE" dirty="0"/>
          </a:p>
        </p:txBody>
      </p:sp>
    </p:spTree>
    <p:extLst>
      <p:ext uri="{BB962C8B-B14F-4D97-AF65-F5344CB8AC3E}">
        <p14:creationId xmlns:p14="http://schemas.microsoft.com/office/powerpoint/2010/main" val="35695932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FD3A0E-76A4-4ACF-8422-F60CF17434B7}"/>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1349C7AB-B5A6-4634-8A7D-FE20AB6E9E59}"/>
              </a:ext>
            </a:extLst>
          </p:cNvPr>
          <p:cNvSpPr>
            <a:spLocks noGrp="1"/>
          </p:cNvSpPr>
          <p:nvPr>
            <p:ph idx="1"/>
          </p:nvPr>
        </p:nvSpPr>
        <p:spPr/>
        <p:txBody>
          <a:bodyPr/>
          <a:lstStyle/>
          <a:p>
            <a:r>
              <a:rPr lang="de-DE" dirty="0"/>
              <a:t>Skizze:</a:t>
            </a:r>
          </a:p>
          <a:p>
            <a:pPr lvl="1"/>
            <a:r>
              <a:rPr lang="de-DE" dirty="0"/>
              <a:t>1. Stunde: Einführung in Sprachgeschichte, das Faktum des Sprachwandels </a:t>
            </a:r>
          </a:p>
          <a:p>
            <a:pPr lvl="2"/>
            <a:r>
              <a:rPr lang="de-DE" dirty="0"/>
              <a:t>am Beispiel des Deutschen: heutiges Nhd., Luthers frühes Nhd. … </a:t>
            </a:r>
          </a:p>
          <a:p>
            <a:pPr lvl="2"/>
            <a:r>
              <a:rPr lang="de-DE" dirty="0"/>
              <a:t>Latein als Sprache mit historischer Dimension: in die Gegenwart: die romanischen Sprachen; in die Vergangenheit: Autoren und Texte vor Caesar und Cicero, z.B. Plautus, </a:t>
            </a:r>
            <a:r>
              <a:rPr lang="de-DE" dirty="0" err="1"/>
              <a:t>Scipionenelogien</a:t>
            </a:r>
            <a:r>
              <a:rPr lang="de-DE" dirty="0"/>
              <a:t> u. ä.</a:t>
            </a:r>
          </a:p>
          <a:p>
            <a:pPr lvl="1"/>
            <a:r>
              <a:rPr lang="de-DE" dirty="0"/>
              <a:t>2.-3. Stunde: das Lateinische als Teil der indogermanischen Sprachfamilie, zentrale Merkmale seiner historischen Phonologie und Morphologie </a:t>
            </a:r>
          </a:p>
          <a:p>
            <a:pPr lvl="1"/>
            <a:r>
              <a:rPr lang="de-DE" dirty="0"/>
              <a:t>4.-5. Stunde: historische Grammatik an ausgewählten Beispielen, wie etwa </a:t>
            </a:r>
            <a:r>
              <a:rPr lang="de-DE" dirty="0" err="1"/>
              <a:t>Iuppiter</a:t>
            </a:r>
            <a:r>
              <a:rPr lang="de-DE" dirty="0"/>
              <a:t> / Zeus, Rhotazismus, Entwicklung von /h/, Vorgeschichte der </a:t>
            </a:r>
            <a:r>
              <a:rPr lang="de-DE" dirty="0" err="1"/>
              <a:t>Perfektbildungen</a:t>
            </a:r>
            <a:endParaRPr lang="de-DE" dirty="0"/>
          </a:p>
        </p:txBody>
      </p:sp>
    </p:spTree>
    <p:extLst>
      <p:ext uri="{BB962C8B-B14F-4D97-AF65-F5344CB8AC3E}">
        <p14:creationId xmlns:p14="http://schemas.microsoft.com/office/powerpoint/2010/main" val="36179800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7C9359-8711-4E14-945E-31664F613E73}"/>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4BF95B40-1167-48B5-855B-E2D2A04D35AC}"/>
              </a:ext>
            </a:extLst>
          </p:cNvPr>
          <p:cNvSpPr>
            <a:spLocks noGrp="1"/>
          </p:cNvSpPr>
          <p:nvPr>
            <p:ph idx="1"/>
          </p:nvPr>
        </p:nvSpPr>
        <p:spPr/>
        <p:txBody>
          <a:bodyPr/>
          <a:lstStyle/>
          <a:p>
            <a:pPr marL="0" indent="0" algn="ctr">
              <a:buNone/>
            </a:pPr>
            <a:endParaRPr lang="de-DE"/>
          </a:p>
          <a:p>
            <a:pPr marL="0" indent="0" algn="ctr">
              <a:buNone/>
            </a:pPr>
            <a:endParaRPr lang="de-DE"/>
          </a:p>
          <a:p>
            <a:pPr marL="0" indent="0" algn="ctr">
              <a:buNone/>
            </a:pPr>
            <a:endParaRPr lang="de-DE"/>
          </a:p>
          <a:p>
            <a:pPr marL="0" indent="0" algn="ctr">
              <a:buNone/>
            </a:pPr>
            <a:r>
              <a:rPr lang="de-DE"/>
              <a:t>Vielen Dank für Ihre Aufmerksamkeit!</a:t>
            </a:r>
          </a:p>
        </p:txBody>
      </p:sp>
    </p:spTree>
    <p:extLst>
      <p:ext uri="{BB962C8B-B14F-4D97-AF65-F5344CB8AC3E}">
        <p14:creationId xmlns:p14="http://schemas.microsoft.com/office/powerpoint/2010/main" val="921559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03C405-4C62-40FD-BD8B-1EBFA3DD48ED}"/>
              </a:ext>
            </a:extLst>
          </p:cNvPr>
          <p:cNvSpPr>
            <a:spLocks noGrp="1"/>
          </p:cNvSpPr>
          <p:nvPr>
            <p:ph type="title"/>
          </p:nvPr>
        </p:nvSpPr>
        <p:spPr/>
        <p:txBody>
          <a:bodyPr/>
          <a:lstStyle/>
          <a:p>
            <a:r>
              <a:rPr lang="de-DE" dirty="0"/>
              <a:t>1 Historische Sprachwissenschaft</a:t>
            </a:r>
          </a:p>
        </p:txBody>
      </p:sp>
      <p:sp>
        <p:nvSpPr>
          <p:cNvPr id="3" name="Inhaltsplatzhalter 2">
            <a:extLst>
              <a:ext uri="{FF2B5EF4-FFF2-40B4-BE49-F238E27FC236}">
                <a16:creationId xmlns:a16="http://schemas.microsoft.com/office/drawing/2014/main" id="{CD515BE6-A925-452B-963A-437F4B75AC49}"/>
              </a:ext>
            </a:extLst>
          </p:cNvPr>
          <p:cNvSpPr>
            <a:spLocks noGrp="1"/>
          </p:cNvSpPr>
          <p:nvPr>
            <p:ph idx="1"/>
          </p:nvPr>
        </p:nvSpPr>
        <p:spPr/>
        <p:txBody>
          <a:bodyPr>
            <a:normAutofit/>
          </a:bodyPr>
          <a:lstStyle/>
          <a:p>
            <a:r>
              <a:rPr lang="de-DE" dirty="0"/>
              <a:t>Historismus im 19. Jh.: natürliche Arten und Sprachen haben eine Geschichte (Evolutionstheorie, Bild der Sprache als Organismus), die sich nach erkennbaren Regeln vollzieht.</a:t>
            </a:r>
          </a:p>
          <a:p>
            <a:r>
              <a:rPr lang="de-DE" dirty="0"/>
              <a:t>Bekanntwerden des Sanskrits in Europa (William Jones, 1746-1794)</a:t>
            </a:r>
          </a:p>
          <a:p>
            <a:r>
              <a:rPr lang="de-DE" dirty="0"/>
              <a:t>Franz Bopp (1791-1867) „Über das </a:t>
            </a:r>
            <a:r>
              <a:rPr lang="de-DE" dirty="0" err="1"/>
              <a:t>Conjugationssystem</a:t>
            </a:r>
            <a:r>
              <a:rPr lang="de-DE" dirty="0"/>
              <a:t> der Sanskritsprache in Vergleichung mit jenem der griechischen, lateinischen, persischen und germanischen Sprache“, 1816</a:t>
            </a:r>
          </a:p>
          <a:p>
            <a:r>
              <a:rPr lang="de-DE" dirty="0"/>
              <a:t>„Junggrammatiker“ Ende des 19. </a:t>
            </a:r>
            <a:r>
              <a:rPr lang="de-DE" dirty="0" err="1"/>
              <a:t>Jhs</a:t>
            </a:r>
            <a:r>
              <a:rPr lang="de-DE" dirty="0"/>
              <a:t>: „</a:t>
            </a:r>
            <a:r>
              <a:rPr lang="de-DE" dirty="0" err="1"/>
              <a:t>Ausnahmslosigkeit</a:t>
            </a:r>
            <a:r>
              <a:rPr lang="de-DE" dirty="0"/>
              <a:t> der Lautgesetze“ =</a:t>
            </a:r>
            <a:r>
              <a:rPr lang="de-DE" i="1" dirty="0"/>
              <a:t> </a:t>
            </a:r>
            <a:r>
              <a:rPr lang="de-DE" i="1" dirty="0" err="1"/>
              <a:t>comparative</a:t>
            </a:r>
            <a:r>
              <a:rPr lang="de-DE" i="1" dirty="0"/>
              <a:t> </a:t>
            </a:r>
            <a:r>
              <a:rPr lang="de-DE" i="1" dirty="0" err="1"/>
              <a:t>method</a:t>
            </a:r>
            <a:endParaRPr lang="de-DE" i="1" dirty="0"/>
          </a:p>
          <a:p>
            <a:endParaRPr lang="de-DE" dirty="0"/>
          </a:p>
        </p:txBody>
      </p:sp>
    </p:spTree>
    <p:extLst>
      <p:ext uri="{BB962C8B-B14F-4D97-AF65-F5344CB8AC3E}">
        <p14:creationId xmlns:p14="http://schemas.microsoft.com/office/powerpoint/2010/main" val="819486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546CD1-69EB-4320-A3F0-B818120E490E}"/>
              </a:ext>
            </a:extLst>
          </p:cNvPr>
          <p:cNvSpPr>
            <a:spLocks noGrp="1"/>
          </p:cNvSpPr>
          <p:nvPr>
            <p:ph type="title"/>
          </p:nvPr>
        </p:nvSpPr>
        <p:spPr/>
        <p:txBody>
          <a:bodyPr/>
          <a:lstStyle/>
          <a:p>
            <a:r>
              <a:rPr lang="de-DE" dirty="0"/>
              <a:t>Sprachverwandtschaft</a:t>
            </a:r>
          </a:p>
        </p:txBody>
      </p:sp>
      <p:sp>
        <p:nvSpPr>
          <p:cNvPr id="3" name="Inhaltsplatzhalter 2">
            <a:extLst>
              <a:ext uri="{FF2B5EF4-FFF2-40B4-BE49-F238E27FC236}">
                <a16:creationId xmlns:a16="http://schemas.microsoft.com/office/drawing/2014/main" id="{F446F77A-84F2-47F8-B858-AA9D65740BB9}"/>
              </a:ext>
            </a:extLst>
          </p:cNvPr>
          <p:cNvSpPr>
            <a:spLocks noGrp="1"/>
          </p:cNvSpPr>
          <p:nvPr>
            <p:ph idx="1"/>
          </p:nvPr>
        </p:nvSpPr>
        <p:spPr/>
        <p:txBody>
          <a:bodyPr/>
          <a:lstStyle/>
          <a:p>
            <a:r>
              <a:rPr lang="de-DE" i="1" dirty="0"/>
              <a:t>Regelmäßige</a:t>
            </a:r>
            <a:r>
              <a:rPr lang="de-DE" dirty="0"/>
              <a:t> Entsprechungen in Laut- und Formensystemen bei verwandten Sprachen:</a:t>
            </a:r>
          </a:p>
          <a:p>
            <a:endParaRPr lang="de-DE" dirty="0"/>
          </a:p>
        </p:txBody>
      </p:sp>
      <p:graphicFrame>
        <p:nvGraphicFramePr>
          <p:cNvPr id="5" name="Tabelle 4">
            <a:extLst>
              <a:ext uri="{FF2B5EF4-FFF2-40B4-BE49-F238E27FC236}">
                <a16:creationId xmlns:a16="http://schemas.microsoft.com/office/drawing/2014/main" id="{1F9F60A9-7225-4946-AE09-8FD1E2750AEB}"/>
              </a:ext>
            </a:extLst>
          </p:cNvPr>
          <p:cNvGraphicFramePr>
            <a:graphicFrameLocks noGrp="1"/>
          </p:cNvGraphicFramePr>
          <p:nvPr>
            <p:extLst>
              <p:ext uri="{D42A27DB-BD31-4B8C-83A1-F6EECF244321}">
                <p14:modId xmlns:p14="http://schemas.microsoft.com/office/powerpoint/2010/main" val="2144249638"/>
              </p:ext>
            </p:extLst>
          </p:nvPr>
        </p:nvGraphicFramePr>
        <p:xfrm>
          <a:off x="1631000" y="2943979"/>
          <a:ext cx="8215371" cy="2595880"/>
        </p:xfrm>
        <a:graphic>
          <a:graphicData uri="http://schemas.openxmlformats.org/drawingml/2006/table">
            <a:tbl>
              <a:tblPr firstRow="1" bandRow="1">
                <a:tableStyleId>{5C22544A-7EE6-4342-B048-85BDC9FD1C3A}</a:tableStyleId>
              </a:tblPr>
              <a:tblGrid>
                <a:gridCol w="2738457">
                  <a:extLst>
                    <a:ext uri="{9D8B030D-6E8A-4147-A177-3AD203B41FA5}">
                      <a16:colId xmlns:a16="http://schemas.microsoft.com/office/drawing/2014/main" val="20000"/>
                    </a:ext>
                  </a:extLst>
                </a:gridCol>
                <a:gridCol w="2738457">
                  <a:extLst>
                    <a:ext uri="{9D8B030D-6E8A-4147-A177-3AD203B41FA5}">
                      <a16:colId xmlns:a16="http://schemas.microsoft.com/office/drawing/2014/main" val="20001"/>
                    </a:ext>
                  </a:extLst>
                </a:gridCol>
                <a:gridCol w="2738457">
                  <a:extLst>
                    <a:ext uri="{9D8B030D-6E8A-4147-A177-3AD203B41FA5}">
                      <a16:colId xmlns:a16="http://schemas.microsoft.com/office/drawing/2014/main" val="20002"/>
                    </a:ext>
                  </a:extLst>
                </a:gridCol>
              </a:tblGrid>
              <a:tr h="370840">
                <a:tc>
                  <a:txBody>
                    <a:bodyPr/>
                    <a:lstStyle/>
                    <a:p>
                      <a:r>
                        <a:rPr lang="de-DE" dirty="0"/>
                        <a:t>'tragen' Imperfekt</a:t>
                      </a:r>
                    </a:p>
                  </a:txBody>
                  <a:tcPr/>
                </a:tc>
                <a:tc>
                  <a:txBody>
                    <a:bodyPr/>
                    <a:lstStyle/>
                    <a:p>
                      <a:r>
                        <a:rPr lang="de-DE" dirty="0"/>
                        <a:t>Altindisch</a:t>
                      </a:r>
                    </a:p>
                  </a:txBody>
                  <a:tcPr/>
                </a:tc>
                <a:tc>
                  <a:txBody>
                    <a:bodyPr/>
                    <a:lstStyle/>
                    <a:p>
                      <a:r>
                        <a:rPr lang="de-DE" dirty="0"/>
                        <a:t>Griechisch</a:t>
                      </a:r>
                    </a:p>
                  </a:txBody>
                  <a:tcPr/>
                </a:tc>
                <a:extLst>
                  <a:ext uri="{0D108BD9-81ED-4DB2-BD59-A6C34878D82A}">
                    <a16:rowId xmlns:a16="http://schemas.microsoft.com/office/drawing/2014/main" val="10000"/>
                  </a:ext>
                </a:extLst>
              </a:tr>
              <a:tr h="370840">
                <a:tc>
                  <a:txBody>
                    <a:bodyPr/>
                    <a:lstStyle/>
                    <a:p>
                      <a:r>
                        <a:rPr lang="de-DE" i="1"/>
                        <a:t>*é-bher-o-m</a:t>
                      </a:r>
                    </a:p>
                  </a:txBody>
                  <a:tcPr/>
                </a:tc>
                <a:tc>
                  <a:txBody>
                    <a:bodyPr/>
                    <a:lstStyle/>
                    <a:p>
                      <a:r>
                        <a:rPr lang="de-DE" i="1"/>
                        <a:t>a-bhar-a-m</a:t>
                      </a:r>
                    </a:p>
                  </a:txBody>
                  <a:tcPr/>
                </a:tc>
                <a:tc>
                  <a:txBody>
                    <a:bodyPr/>
                    <a:lstStyle/>
                    <a:p>
                      <a:r>
                        <a:rPr lang="el-GR" i="0"/>
                        <a:t>ἔ</a:t>
                      </a:r>
                      <a:r>
                        <a:rPr lang="de-DE" i="0"/>
                        <a:t>-</a:t>
                      </a:r>
                      <a:r>
                        <a:rPr lang="el-GR" i="0"/>
                        <a:t>φερ</a:t>
                      </a:r>
                      <a:r>
                        <a:rPr lang="de-DE" i="0"/>
                        <a:t>-</a:t>
                      </a:r>
                      <a:r>
                        <a:rPr lang="el-GR" i="0"/>
                        <a:t>ο</a:t>
                      </a:r>
                      <a:r>
                        <a:rPr lang="de-DE" i="0"/>
                        <a:t>-</a:t>
                      </a:r>
                      <a:r>
                        <a:rPr lang="el-GR" i="0"/>
                        <a:t>ν</a:t>
                      </a:r>
                      <a:r>
                        <a:rPr lang="de-DE" i="0"/>
                        <a:t>    </a:t>
                      </a:r>
                      <a:r>
                        <a:rPr lang="de-DE" i="1"/>
                        <a:t>é-pher-o-n </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i="1"/>
                        <a:t>*é-bher-e-s</a:t>
                      </a:r>
                    </a:p>
                  </a:txBody>
                  <a:tcPr/>
                </a:tc>
                <a:tc>
                  <a:txBody>
                    <a:bodyPr/>
                    <a:lstStyle/>
                    <a:p>
                      <a:r>
                        <a:rPr lang="de-DE" i="1"/>
                        <a:t>a-bhar-a-h</a:t>
                      </a:r>
                      <a:r>
                        <a:rPr lang="de-DE" i="1">
                          <a:latin typeface="Times New Roman"/>
                          <a:cs typeface="Times New Roman"/>
                        </a:rPr>
                        <a:t>̣</a:t>
                      </a:r>
                      <a:endParaRPr lang="de-DE" i="1"/>
                    </a:p>
                  </a:txBody>
                  <a:tcPr/>
                </a:tc>
                <a:tc>
                  <a:txBody>
                    <a:bodyPr/>
                    <a:lstStyle/>
                    <a:p>
                      <a:r>
                        <a:rPr lang="el-GR" i="0"/>
                        <a:t>ἔ</a:t>
                      </a:r>
                      <a:r>
                        <a:rPr lang="de-DE" i="0"/>
                        <a:t>-</a:t>
                      </a:r>
                      <a:r>
                        <a:rPr lang="el-GR" i="0"/>
                        <a:t>φερ</a:t>
                      </a:r>
                      <a:r>
                        <a:rPr lang="de-DE" i="0"/>
                        <a:t>-</a:t>
                      </a:r>
                      <a:r>
                        <a:rPr lang="el-GR" i="0"/>
                        <a:t>ε</a:t>
                      </a:r>
                      <a:r>
                        <a:rPr lang="de-DE" i="0"/>
                        <a:t>-</a:t>
                      </a:r>
                      <a:r>
                        <a:rPr lang="el-GR" i="0"/>
                        <a:t>ς</a:t>
                      </a:r>
                      <a:r>
                        <a:rPr lang="de-DE" i="1"/>
                        <a:t>    é-pher-e-s</a:t>
                      </a:r>
                      <a:r>
                        <a:rPr lang="el-GR" i="1"/>
                        <a:t> </a:t>
                      </a:r>
                      <a:endParaRPr lang="de-DE" i="1"/>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i="1"/>
                        <a:t>*é-bher-e-t</a:t>
                      </a:r>
                    </a:p>
                  </a:txBody>
                  <a:tcPr/>
                </a:tc>
                <a:tc>
                  <a:txBody>
                    <a:bodyPr/>
                    <a:lstStyle/>
                    <a:p>
                      <a:r>
                        <a:rPr lang="de-DE" i="1"/>
                        <a:t>a-bhar-a-t</a:t>
                      </a:r>
                    </a:p>
                  </a:txBody>
                  <a:tcPr/>
                </a:tc>
                <a:tc>
                  <a:txBody>
                    <a:bodyPr/>
                    <a:lstStyle/>
                    <a:p>
                      <a:r>
                        <a:rPr lang="el-GR" i="0"/>
                        <a:t>ἔ</a:t>
                      </a:r>
                      <a:r>
                        <a:rPr lang="de-DE" i="0"/>
                        <a:t>-</a:t>
                      </a:r>
                      <a:r>
                        <a:rPr lang="el-GR" i="0"/>
                        <a:t>φερ</a:t>
                      </a:r>
                      <a:r>
                        <a:rPr lang="de-DE" i="0"/>
                        <a:t>-</a:t>
                      </a:r>
                      <a:r>
                        <a:rPr lang="el-GR" i="0"/>
                        <a:t>ε</a:t>
                      </a:r>
                      <a:r>
                        <a:rPr lang="de-DE" i="0"/>
                        <a:t>       </a:t>
                      </a:r>
                      <a:r>
                        <a:rPr lang="de-DE" i="1"/>
                        <a:t>é-pher-e</a:t>
                      </a:r>
                      <a:r>
                        <a:rPr lang="el-GR" i="1"/>
                        <a:t> </a:t>
                      </a:r>
                      <a:endParaRPr lang="de-DE" i="1"/>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i="1"/>
                        <a:t>*é-bher-o-mes/n</a:t>
                      </a:r>
                    </a:p>
                  </a:txBody>
                  <a:tcPr/>
                </a:tc>
                <a:tc>
                  <a:txBody>
                    <a:bodyPr/>
                    <a:lstStyle/>
                    <a:p>
                      <a:r>
                        <a:rPr lang="de-DE" i="1"/>
                        <a:t>a-bhar-ā-ma</a:t>
                      </a:r>
                    </a:p>
                  </a:txBody>
                  <a:tcPr/>
                </a:tc>
                <a:tc>
                  <a:txBody>
                    <a:bodyPr/>
                    <a:lstStyle/>
                    <a:p>
                      <a:r>
                        <a:rPr lang="el-GR" i="0"/>
                        <a:t>ἐ</a:t>
                      </a:r>
                      <a:r>
                        <a:rPr lang="de-DE" i="0"/>
                        <a:t>-</a:t>
                      </a:r>
                      <a:r>
                        <a:rPr lang="el-GR" i="0"/>
                        <a:t>φέρ</a:t>
                      </a:r>
                      <a:r>
                        <a:rPr lang="de-DE" i="0"/>
                        <a:t>-</a:t>
                      </a:r>
                      <a:r>
                        <a:rPr lang="el-GR" i="0"/>
                        <a:t>ο</a:t>
                      </a:r>
                      <a:r>
                        <a:rPr lang="de-DE" i="0"/>
                        <a:t>-</a:t>
                      </a:r>
                      <a:r>
                        <a:rPr lang="el-GR" i="0"/>
                        <a:t>μεν</a:t>
                      </a:r>
                      <a:r>
                        <a:rPr lang="de-DE" i="0"/>
                        <a:t> </a:t>
                      </a:r>
                      <a:r>
                        <a:rPr lang="de-DE" i="1"/>
                        <a:t>e-phér-o-men</a:t>
                      </a:r>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i="1"/>
                        <a:t>*é-bher-e-te</a:t>
                      </a:r>
                    </a:p>
                  </a:txBody>
                  <a:tcPr/>
                </a:tc>
                <a:tc>
                  <a:txBody>
                    <a:bodyPr/>
                    <a:lstStyle/>
                    <a:p>
                      <a:r>
                        <a:rPr lang="de-DE" i="1"/>
                        <a:t>a-bhar-a-ta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i="0"/>
                        <a:t>ἐ</a:t>
                      </a:r>
                      <a:r>
                        <a:rPr lang="de-DE" i="0"/>
                        <a:t>-</a:t>
                      </a:r>
                      <a:r>
                        <a:rPr lang="el-GR" i="0"/>
                        <a:t>φέρ</a:t>
                      </a:r>
                      <a:r>
                        <a:rPr lang="de-DE" i="0"/>
                        <a:t>-</a:t>
                      </a:r>
                      <a:r>
                        <a:rPr lang="el-GR" i="0"/>
                        <a:t>ε</a:t>
                      </a:r>
                      <a:r>
                        <a:rPr lang="de-DE" i="0"/>
                        <a:t>-</a:t>
                      </a:r>
                      <a:r>
                        <a:rPr lang="el-GR" i="0"/>
                        <a:t>τε</a:t>
                      </a:r>
                      <a:r>
                        <a:rPr lang="de-DE" i="0"/>
                        <a:t>   </a:t>
                      </a:r>
                      <a:r>
                        <a:rPr lang="de-DE" i="1"/>
                        <a:t>e-phér-e-te</a:t>
                      </a:r>
                    </a:p>
                  </a:txBody>
                  <a:tcPr/>
                </a:tc>
                <a:extLst>
                  <a:ext uri="{0D108BD9-81ED-4DB2-BD59-A6C34878D82A}">
                    <a16:rowId xmlns:a16="http://schemas.microsoft.com/office/drawing/2014/main" val="10005"/>
                  </a:ext>
                </a:extLst>
              </a:tr>
              <a:tr h="370840">
                <a:tc>
                  <a:txBody>
                    <a:bodyPr/>
                    <a:lstStyle/>
                    <a:p>
                      <a:r>
                        <a:rPr lang="de-DE" i="1" dirty="0"/>
                        <a:t>*é-</a:t>
                      </a:r>
                      <a:r>
                        <a:rPr lang="de-DE" i="1" dirty="0" err="1"/>
                        <a:t>bher</a:t>
                      </a:r>
                      <a:r>
                        <a:rPr lang="de-DE" i="1" dirty="0"/>
                        <a:t>-o-</a:t>
                      </a:r>
                      <a:r>
                        <a:rPr lang="de-DE" i="1" dirty="0" err="1"/>
                        <a:t>nt</a:t>
                      </a:r>
                      <a:endParaRPr lang="de-DE" i="1" dirty="0"/>
                    </a:p>
                  </a:txBody>
                  <a:tcPr/>
                </a:tc>
                <a:tc>
                  <a:txBody>
                    <a:bodyPr/>
                    <a:lstStyle/>
                    <a:p>
                      <a:r>
                        <a:rPr lang="de-DE" i="1"/>
                        <a:t>a-bhar-a-n</a:t>
                      </a:r>
                    </a:p>
                  </a:txBody>
                  <a:tcPr/>
                </a:tc>
                <a:tc>
                  <a:txBody>
                    <a:bodyPr/>
                    <a:lstStyle/>
                    <a:p>
                      <a:r>
                        <a:rPr lang="el-GR" i="0" dirty="0"/>
                        <a:t>ἔ</a:t>
                      </a:r>
                      <a:r>
                        <a:rPr lang="de-DE" i="0" dirty="0"/>
                        <a:t>-</a:t>
                      </a:r>
                      <a:r>
                        <a:rPr lang="el-GR" i="0" dirty="0"/>
                        <a:t>φερ</a:t>
                      </a:r>
                      <a:r>
                        <a:rPr lang="de-DE" i="0" dirty="0"/>
                        <a:t>-</a:t>
                      </a:r>
                      <a:r>
                        <a:rPr lang="el-GR" i="0" dirty="0"/>
                        <a:t>ο</a:t>
                      </a:r>
                      <a:r>
                        <a:rPr lang="de-DE" i="0" dirty="0"/>
                        <a:t>-</a:t>
                      </a:r>
                      <a:r>
                        <a:rPr lang="el-GR" i="0" dirty="0"/>
                        <a:t>ν</a:t>
                      </a:r>
                      <a:r>
                        <a:rPr lang="de-DE" i="0" dirty="0"/>
                        <a:t>    </a:t>
                      </a:r>
                      <a:r>
                        <a:rPr lang="de-DE" i="1" dirty="0"/>
                        <a:t>é-</a:t>
                      </a:r>
                      <a:r>
                        <a:rPr lang="de-DE" i="1" dirty="0" err="1"/>
                        <a:t>pher</a:t>
                      </a:r>
                      <a:r>
                        <a:rPr lang="de-DE" i="1" dirty="0"/>
                        <a:t>-o-n</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035387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FEDAAF-4AE3-463C-82CA-FBA41BD82DC5}"/>
              </a:ext>
            </a:extLst>
          </p:cNvPr>
          <p:cNvSpPr>
            <a:spLocks noGrp="1"/>
          </p:cNvSpPr>
          <p:nvPr>
            <p:ph type="title"/>
          </p:nvPr>
        </p:nvSpPr>
        <p:spPr/>
        <p:txBody>
          <a:bodyPr/>
          <a:lstStyle/>
          <a:p>
            <a:r>
              <a:rPr lang="de-DE" dirty="0"/>
              <a:t>Sprachverwandtschaft</a:t>
            </a:r>
          </a:p>
        </p:txBody>
      </p:sp>
      <p:sp>
        <p:nvSpPr>
          <p:cNvPr id="3" name="Inhaltsplatzhalter 2">
            <a:extLst>
              <a:ext uri="{FF2B5EF4-FFF2-40B4-BE49-F238E27FC236}">
                <a16:creationId xmlns:a16="http://schemas.microsoft.com/office/drawing/2014/main" id="{E359771B-7511-42C9-A9DF-51505C5F2F87}"/>
              </a:ext>
            </a:extLst>
          </p:cNvPr>
          <p:cNvSpPr>
            <a:spLocks noGrp="1"/>
          </p:cNvSpPr>
          <p:nvPr>
            <p:ph idx="1"/>
          </p:nvPr>
        </p:nvSpPr>
        <p:spPr/>
        <p:txBody>
          <a:bodyPr/>
          <a:lstStyle/>
          <a:p>
            <a:r>
              <a:rPr lang="de-DE" dirty="0"/>
              <a:t>Indogermanische</a:t>
            </a:r>
            <a:br>
              <a:rPr lang="de-DE" dirty="0"/>
            </a:br>
            <a:r>
              <a:rPr lang="de-DE" dirty="0"/>
              <a:t>Sprachfamilie:</a:t>
            </a:r>
          </a:p>
        </p:txBody>
      </p:sp>
      <p:graphicFrame>
        <p:nvGraphicFramePr>
          <p:cNvPr id="4" name="Inhaltsplatzhalter 3">
            <a:extLst>
              <a:ext uri="{FF2B5EF4-FFF2-40B4-BE49-F238E27FC236}">
                <a16:creationId xmlns:a16="http://schemas.microsoft.com/office/drawing/2014/main" id="{E9BCD098-821D-4187-8EEA-B26071C91A1A}"/>
              </a:ext>
            </a:extLst>
          </p:cNvPr>
          <p:cNvGraphicFramePr>
            <a:graphicFrameLocks/>
          </p:cNvGraphicFramePr>
          <p:nvPr>
            <p:extLst>
              <p:ext uri="{D42A27DB-BD31-4B8C-83A1-F6EECF244321}">
                <p14:modId xmlns:p14="http://schemas.microsoft.com/office/powerpoint/2010/main" val="2085952693"/>
              </p:ext>
            </p:extLst>
          </p:nvPr>
        </p:nvGraphicFramePr>
        <p:xfrm>
          <a:off x="4495800" y="1825625"/>
          <a:ext cx="6858000" cy="444500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0">
                <a:tc>
                  <a:txBody>
                    <a:bodyPr/>
                    <a:lstStyle/>
                    <a:p>
                      <a:pPr algn="l" rtl="0"/>
                      <a:r>
                        <a:rPr lang="de-DE" b="1"/>
                        <a:t>Latein</a:t>
                      </a:r>
                      <a:endParaRPr lang="de-DE"/>
                    </a:p>
                  </a:txBody>
                  <a:tcPr marL="19050" marR="19050" marT="19050" marB="19050"/>
                </a:tc>
                <a:tc>
                  <a:txBody>
                    <a:bodyPr/>
                    <a:lstStyle/>
                    <a:p>
                      <a:pPr algn="l"/>
                      <a:r>
                        <a:rPr lang="de-DE"/>
                        <a:t>Griechisch</a:t>
                      </a:r>
                    </a:p>
                  </a:txBody>
                  <a:tcPr/>
                </a:tc>
                <a:tc>
                  <a:txBody>
                    <a:bodyPr/>
                    <a:lstStyle/>
                    <a:p>
                      <a:pPr algn="l" rtl="0"/>
                      <a:r>
                        <a:rPr lang="de-DE" b="1"/>
                        <a:t>Sanskrit</a:t>
                      </a:r>
                      <a:endParaRPr lang="de-DE"/>
                    </a:p>
                  </a:txBody>
                  <a:tcPr marL="19050" marR="19050" marT="19050" marB="19050"/>
                </a:tc>
                <a:tc>
                  <a:txBody>
                    <a:bodyPr/>
                    <a:lstStyle/>
                    <a:p>
                      <a:pPr algn="l" rtl="0"/>
                      <a:r>
                        <a:rPr lang="de-DE" b="1"/>
                        <a:t>Altirisch </a:t>
                      </a:r>
                      <a:endParaRPr lang="de-DE"/>
                    </a:p>
                  </a:txBody>
                  <a:tcPr marL="19050" marR="19050" marT="19050" marB="19050"/>
                </a:tc>
                <a:tc>
                  <a:txBody>
                    <a:bodyPr/>
                    <a:lstStyle/>
                    <a:p>
                      <a:pPr algn="l" rtl="0"/>
                      <a:r>
                        <a:rPr lang="de-DE" b="1"/>
                        <a:t>Englisch</a:t>
                      </a:r>
                      <a:endParaRPr lang="de-DE"/>
                    </a:p>
                  </a:txBody>
                  <a:tcPr marL="19050" marR="19050" marT="19050" marB="19050"/>
                </a:tc>
                <a:extLst>
                  <a:ext uri="{0D108BD9-81ED-4DB2-BD59-A6C34878D82A}">
                    <a16:rowId xmlns:a16="http://schemas.microsoft.com/office/drawing/2014/main" val="10000"/>
                  </a:ext>
                </a:extLst>
              </a:tr>
              <a:tr h="370840">
                <a:tc>
                  <a:txBody>
                    <a:bodyPr/>
                    <a:lstStyle/>
                    <a:p>
                      <a:pPr algn="l" rtl="0"/>
                      <a:r>
                        <a:rPr lang="de-DE" i="1"/>
                        <a:t>ūnus</a:t>
                      </a:r>
                      <a:endParaRPr lang="de-DE"/>
                    </a:p>
                  </a:txBody>
                  <a:tcPr marL="19050" marR="19050" marT="19050" marB="19050"/>
                </a:tc>
                <a:tc>
                  <a:txBody>
                    <a:bodyPr/>
                    <a:lstStyle/>
                    <a:p>
                      <a:pPr algn="l" rtl="0"/>
                      <a:r>
                        <a:rPr lang="de-DE" i="0"/>
                        <a:t>(</a:t>
                      </a:r>
                      <a:r>
                        <a:rPr lang="de-DE" i="1"/>
                        <a:t>oinē </a:t>
                      </a:r>
                      <a:r>
                        <a:rPr lang="de-DE" i="0"/>
                        <a:t>)</a:t>
                      </a:r>
                      <a:endParaRPr lang="de-DE"/>
                    </a:p>
                  </a:txBody>
                  <a:tcPr marL="19050" marR="19050" marT="19050" marB="19050"/>
                </a:tc>
                <a:tc>
                  <a:txBody>
                    <a:bodyPr/>
                    <a:lstStyle/>
                    <a:p>
                      <a:pPr algn="l" rtl="0"/>
                      <a:r>
                        <a:rPr lang="de-DE" i="1"/>
                        <a:t>eka-</a:t>
                      </a:r>
                      <a:endParaRPr lang="de-DE"/>
                    </a:p>
                  </a:txBody>
                  <a:tcPr marL="19050" marR="19050" marT="19050" marB="19050"/>
                </a:tc>
                <a:tc>
                  <a:txBody>
                    <a:bodyPr/>
                    <a:lstStyle/>
                    <a:p>
                      <a:pPr algn="l" rtl="0"/>
                      <a:r>
                        <a:rPr lang="de-DE" i="1"/>
                        <a:t>oin-</a:t>
                      </a:r>
                      <a:endParaRPr lang="de-DE"/>
                    </a:p>
                  </a:txBody>
                  <a:tcPr marL="19050" marR="19050" marT="19050" marB="19050"/>
                </a:tc>
                <a:tc>
                  <a:txBody>
                    <a:bodyPr/>
                    <a:lstStyle/>
                    <a:p>
                      <a:pPr algn="l" rtl="0"/>
                      <a:r>
                        <a:rPr lang="de-DE" i="1"/>
                        <a:t>one</a:t>
                      </a:r>
                      <a:endParaRPr lang="de-DE"/>
                    </a:p>
                  </a:txBody>
                  <a:tcPr marL="19050" marR="19050" marT="19050" marB="19050"/>
                </a:tc>
                <a:extLst>
                  <a:ext uri="{0D108BD9-81ED-4DB2-BD59-A6C34878D82A}">
                    <a16:rowId xmlns:a16="http://schemas.microsoft.com/office/drawing/2014/main" val="10001"/>
                  </a:ext>
                </a:extLst>
              </a:tr>
              <a:tr h="370840">
                <a:tc>
                  <a:txBody>
                    <a:bodyPr/>
                    <a:lstStyle/>
                    <a:p>
                      <a:pPr algn="l" rtl="0"/>
                      <a:r>
                        <a:rPr lang="de-DE" i="1"/>
                        <a:t>duō</a:t>
                      </a:r>
                      <a:endParaRPr lang="de-DE"/>
                    </a:p>
                  </a:txBody>
                  <a:tcPr marL="19050" marR="19050" marT="19050" marB="19050"/>
                </a:tc>
                <a:tc>
                  <a:txBody>
                    <a:bodyPr/>
                    <a:lstStyle/>
                    <a:p>
                      <a:pPr algn="l" rtl="0"/>
                      <a:r>
                        <a:rPr lang="de-DE" i="1"/>
                        <a:t>duo</a:t>
                      </a:r>
                      <a:endParaRPr lang="de-DE"/>
                    </a:p>
                  </a:txBody>
                  <a:tcPr marL="19050" marR="19050" marT="19050" marB="19050"/>
                </a:tc>
                <a:tc>
                  <a:txBody>
                    <a:bodyPr/>
                    <a:lstStyle/>
                    <a:p>
                      <a:pPr algn="l" rtl="0"/>
                      <a:r>
                        <a:rPr lang="de-DE" i="1"/>
                        <a:t>dvau</a:t>
                      </a:r>
                      <a:endParaRPr lang="de-DE"/>
                    </a:p>
                  </a:txBody>
                  <a:tcPr marL="19050" marR="19050" marT="19050" marB="19050"/>
                </a:tc>
                <a:tc>
                  <a:txBody>
                    <a:bodyPr/>
                    <a:lstStyle/>
                    <a:p>
                      <a:pPr algn="l" rtl="0"/>
                      <a:r>
                        <a:rPr lang="de-DE" i="1"/>
                        <a:t>da</a:t>
                      </a:r>
                      <a:endParaRPr lang="de-DE"/>
                    </a:p>
                  </a:txBody>
                  <a:tcPr marL="19050" marR="19050" marT="19050" marB="19050"/>
                </a:tc>
                <a:tc>
                  <a:txBody>
                    <a:bodyPr/>
                    <a:lstStyle/>
                    <a:p>
                      <a:pPr algn="l" rtl="0"/>
                      <a:r>
                        <a:rPr lang="de-DE" i="1"/>
                        <a:t>two</a:t>
                      </a:r>
                      <a:endParaRPr lang="de-DE"/>
                    </a:p>
                  </a:txBody>
                  <a:tcPr marL="19050" marR="19050" marT="19050" marB="19050"/>
                </a:tc>
                <a:extLst>
                  <a:ext uri="{0D108BD9-81ED-4DB2-BD59-A6C34878D82A}">
                    <a16:rowId xmlns:a16="http://schemas.microsoft.com/office/drawing/2014/main" val="10002"/>
                  </a:ext>
                </a:extLst>
              </a:tr>
              <a:tr h="370840">
                <a:tc>
                  <a:txBody>
                    <a:bodyPr/>
                    <a:lstStyle/>
                    <a:p>
                      <a:pPr algn="l" rtl="0"/>
                      <a:r>
                        <a:rPr lang="de-DE" i="1"/>
                        <a:t>trēs</a:t>
                      </a:r>
                      <a:endParaRPr lang="de-DE"/>
                    </a:p>
                  </a:txBody>
                  <a:tcPr marL="19050" marR="19050" marT="19050" marB="19050"/>
                </a:tc>
                <a:tc>
                  <a:txBody>
                    <a:bodyPr/>
                    <a:lstStyle/>
                    <a:p>
                      <a:pPr algn="l" rtl="0"/>
                      <a:r>
                        <a:rPr lang="de-DE" i="1"/>
                        <a:t>treis</a:t>
                      </a:r>
                      <a:endParaRPr lang="de-DE"/>
                    </a:p>
                  </a:txBody>
                  <a:tcPr marL="19050" marR="19050" marT="19050" marB="19050"/>
                </a:tc>
                <a:tc>
                  <a:txBody>
                    <a:bodyPr/>
                    <a:lstStyle/>
                    <a:p>
                      <a:pPr algn="l" rtl="0"/>
                      <a:r>
                        <a:rPr lang="de-DE" i="1"/>
                        <a:t>trayas</a:t>
                      </a:r>
                      <a:endParaRPr lang="de-DE"/>
                    </a:p>
                  </a:txBody>
                  <a:tcPr marL="19050" marR="19050" marT="19050" marB="19050"/>
                </a:tc>
                <a:tc>
                  <a:txBody>
                    <a:bodyPr/>
                    <a:lstStyle/>
                    <a:p>
                      <a:pPr algn="l" rtl="0"/>
                      <a:r>
                        <a:rPr lang="de-DE" i="1"/>
                        <a:t>tri</a:t>
                      </a:r>
                      <a:endParaRPr lang="de-DE"/>
                    </a:p>
                  </a:txBody>
                  <a:tcPr marL="19050" marR="19050" marT="19050" marB="19050"/>
                </a:tc>
                <a:tc>
                  <a:txBody>
                    <a:bodyPr/>
                    <a:lstStyle/>
                    <a:p>
                      <a:pPr algn="l" rtl="0"/>
                      <a:r>
                        <a:rPr lang="de-DE" i="1"/>
                        <a:t>three</a:t>
                      </a:r>
                      <a:endParaRPr lang="de-DE"/>
                    </a:p>
                  </a:txBody>
                  <a:tcPr marL="19050" marR="19050" marT="19050" marB="19050"/>
                </a:tc>
                <a:extLst>
                  <a:ext uri="{0D108BD9-81ED-4DB2-BD59-A6C34878D82A}">
                    <a16:rowId xmlns:a16="http://schemas.microsoft.com/office/drawing/2014/main" val="10003"/>
                  </a:ext>
                </a:extLst>
              </a:tr>
              <a:tr h="370840">
                <a:tc>
                  <a:txBody>
                    <a:bodyPr/>
                    <a:lstStyle/>
                    <a:p>
                      <a:pPr algn="l" rtl="0"/>
                      <a:r>
                        <a:rPr lang="de-DE" i="1"/>
                        <a:t>quattuor</a:t>
                      </a:r>
                      <a:endParaRPr lang="de-DE"/>
                    </a:p>
                  </a:txBody>
                  <a:tcPr marL="19050" marR="19050" marT="19050" marB="19050"/>
                </a:tc>
                <a:tc>
                  <a:txBody>
                    <a:bodyPr/>
                    <a:lstStyle/>
                    <a:p>
                      <a:pPr algn="l" rtl="0"/>
                      <a:r>
                        <a:rPr lang="de-DE" i="1"/>
                        <a:t>tessares</a:t>
                      </a:r>
                      <a:endParaRPr lang="de-DE"/>
                    </a:p>
                  </a:txBody>
                  <a:tcPr marL="19050" marR="19050" marT="19050" marB="19050"/>
                </a:tc>
                <a:tc>
                  <a:txBody>
                    <a:bodyPr/>
                    <a:lstStyle/>
                    <a:p>
                      <a:pPr algn="l" rtl="0"/>
                      <a:r>
                        <a:rPr lang="de-DE" i="1"/>
                        <a:t>catvāras</a:t>
                      </a:r>
                      <a:endParaRPr lang="de-DE"/>
                    </a:p>
                  </a:txBody>
                  <a:tcPr marL="19050" marR="19050" marT="19050" marB="19050"/>
                </a:tc>
                <a:tc>
                  <a:txBody>
                    <a:bodyPr/>
                    <a:lstStyle/>
                    <a:p>
                      <a:pPr algn="l" rtl="0"/>
                      <a:r>
                        <a:rPr lang="de-DE" i="1"/>
                        <a:t>cethair</a:t>
                      </a:r>
                      <a:endParaRPr lang="de-DE"/>
                    </a:p>
                  </a:txBody>
                  <a:tcPr marL="19050" marR="19050" marT="19050" marB="19050"/>
                </a:tc>
                <a:tc>
                  <a:txBody>
                    <a:bodyPr/>
                    <a:lstStyle/>
                    <a:p>
                      <a:pPr algn="l" rtl="0"/>
                      <a:r>
                        <a:rPr lang="de-DE" i="1"/>
                        <a:t>four</a:t>
                      </a:r>
                      <a:endParaRPr lang="de-DE"/>
                    </a:p>
                  </a:txBody>
                  <a:tcPr marL="19050" marR="19050" marT="19050" marB="19050"/>
                </a:tc>
                <a:extLst>
                  <a:ext uri="{0D108BD9-81ED-4DB2-BD59-A6C34878D82A}">
                    <a16:rowId xmlns:a16="http://schemas.microsoft.com/office/drawing/2014/main" val="10004"/>
                  </a:ext>
                </a:extLst>
              </a:tr>
              <a:tr h="370840">
                <a:tc>
                  <a:txBody>
                    <a:bodyPr/>
                    <a:lstStyle/>
                    <a:p>
                      <a:pPr algn="l" rtl="0"/>
                      <a:r>
                        <a:rPr lang="de-DE" i="1"/>
                        <a:t>quinque</a:t>
                      </a:r>
                      <a:endParaRPr lang="de-DE"/>
                    </a:p>
                  </a:txBody>
                  <a:tcPr marL="19050" marR="19050" marT="19050" marB="19050"/>
                </a:tc>
                <a:tc>
                  <a:txBody>
                    <a:bodyPr/>
                    <a:lstStyle/>
                    <a:p>
                      <a:pPr algn="l" rtl="0"/>
                      <a:r>
                        <a:rPr lang="de-DE" i="1"/>
                        <a:t>pente</a:t>
                      </a:r>
                      <a:endParaRPr lang="de-DE"/>
                    </a:p>
                  </a:txBody>
                  <a:tcPr marL="19050" marR="19050" marT="19050" marB="19050"/>
                </a:tc>
                <a:tc>
                  <a:txBody>
                    <a:bodyPr/>
                    <a:lstStyle/>
                    <a:p>
                      <a:pPr algn="l" rtl="0"/>
                      <a:r>
                        <a:rPr lang="de-DE" i="1"/>
                        <a:t>panca</a:t>
                      </a:r>
                      <a:endParaRPr lang="de-DE"/>
                    </a:p>
                  </a:txBody>
                  <a:tcPr marL="19050" marR="19050" marT="19050" marB="19050"/>
                </a:tc>
                <a:tc>
                  <a:txBody>
                    <a:bodyPr/>
                    <a:lstStyle/>
                    <a:p>
                      <a:pPr algn="l" rtl="0"/>
                      <a:r>
                        <a:rPr lang="de-DE" i="1"/>
                        <a:t>cóic</a:t>
                      </a:r>
                      <a:endParaRPr lang="de-DE"/>
                    </a:p>
                  </a:txBody>
                  <a:tcPr marL="19050" marR="19050" marT="19050" marB="19050"/>
                </a:tc>
                <a:tc>
                  <a:txBody>
                    <a:bodyPr/>
                    <a:lstStyle/>
                    <a:p>
                      <a:pPr algn="l" rtl="0"/>
                      <a:r>
                        <a:rPr lang="de-DE" i="1"/>
                        <a:t>five</a:t>
                      </a:r>
                      <a:endParaRPr lang="de-DE"/>
                    </a:p>
                  </a:txBody>
                  <a:tcPr marL="19050" marR="19050" marT="19050" marB="19050"/>
                </a:tc>
                <a:extLst>
                  <a:ext uri="{0D108BD9-81ED-4DB2-BD59-A6C34878D82A}">
                    <a16:rowId xmlns:a16="http://schemas.microsoft.com/office/drawing/2014/main" val="10005"/>
                  </a:ext>
                </a:extLst>
              </a:tr>
              <a:tr h="370840">
                <a:tc>
                  <a:txBody>
                    <a:bodyPr/>
                    <a:lstStyle/>
                    <a:p>
                      <a:pPr algn="l" rtl="0"/>
                      <a:r>
                        <a:rPr lang="de-DE" i="1"/>
                        <a:t>sex</a:t>
                      </a:r>
                      <a:endParaRPr lang="de-DE"/>
                    </a:p>
                  </a:txBody>
                  <a:tcPr marL="19050" marR="19050" marT="19050" marB="19050"/>
                </a:tc>
                <a:tc>
                  <a:txBody>
                    <a:bodyPr/>
                    <a:lstStyle/>
                    <a:p>
                      <a:pPr algn="l" rtl="0"/>
                      <a:r>
                        <a:rPr lang="de-DE" i="1"/>
                        <a:t>heks</a:t>
                      </a:r>
                      <a:endParaRPr lang="de-DE"/>
                    </a:p>
                  </a:txBody>
                  <a:tcPr marL="19050" marR="19050" marT="19050" marB="19050"/>
                </a:tc>
                <a:tc>
                  <a:txBody>
                    <a:bodyPr/>
                    <a:lstStyle/>
                    <a:p>
                      <a:pPr algn="l" rtl="0"/>
                      <a:r>
                        <a:rPr lang="de-DE" i="1"/>
                        <a:t>šat</a:t>
                      </a:r>
                      <a:endParaRPr lang="de-DE"/>
                    </a:p>
                  </a:txBody>
                  <a:tcPr marL="19050" marR="19050" marT="19050" marB="19050"/>
                </a:tc>
                <a:tc>
                  <a:txBody>
                    <a:bodyPr/>
                    <a:lstStyle/>
                    <a:p>
                      <a:pPr algn="l" rtl="0"/>
                      <a:r>
                        <a:rPr lang="de-DE" i="1"/>
                        <a:t>sé</a:t>
                      </a:r>
                      <a:endParaRPr lang="de-DE"/>
                    </a:p>
                  </a:txBody>
                  <a:tcPr marL="19050" marR="19050" marT="19050" marB="19050"/>
                </a:tc>
                <a:tc>
                  <a:txBody>
                    <a:bodyPr/>
                    <a:lstStyle/>
                    <a:p>
                      <a:pPr algn="l" rtl="0"/>
                      <a:r>
                        <a:rPr lang="de-DE" i="1"/>
                        <a:t>six</a:t>
                      </a:r>
                      <a:endParaRPr lang="de-DE"/>
                    </a:p>
                  </a:txBody>
                  <a:tcPr marL="19050" marR="19050" marT="19050" marB="19050"/>
                </a:tc>
                <a:extLst>
                  <a:ext uri="{0D108BD9-81ED-4DB2-BD59-A6C34878D82A}">
                    <a16:rowId xmlns:a16="http://schemas.microsoft.com/office/drawing/2014/main" val="10006"/>
                  </a:ext>
                </a:extLst>
              </a:tr>
              <a:tr h="370840">
                <a:tc>
                  <a:txBody>
                    <a:bodyPr/>
                    <a:lstStyle/>
                    <a:p>
                      <a:pPr algn="l" rtl="0"/>
                      <a:r>
                        <a:rPr lang="de-DE" i="1"/>
                        <a:t>septem</a:t>
                      </a:r>
                      <a:endParaRPr lang="de-DE"/>
                    </a:p>
                  </a:txBody>
                  <a:tcPr marL="19050" marR="19050" marT="19050" marB="19050"/>
                </a:tc>
                <a:tc>
                  <a:txBody>
                    <a:bodyPr/>
                    <a:lstStyle/>
                    <a:p>
                      <a:pPr algn="l" rtl="0"/>
                      <a:r>
                        <a:rPr lang="de-DE" i="1"/>
                        <a:t>hepta</a:t>
                      </a:r>
                      <a:endParaRPr lang="de-DE"/>
                    </a:p>
                  </a:txBody>
                  <a:tcPr marL="19050" marR="19050" marT="19050" marB="19050"/>
                </a:tc>
                <a:tc>
                  <a:txBody>
                    <a:bodyPr/>
                    <a:lstStyle/>
                    <a:p>
                      <a:pPr algn="l" rtl="0"/>
                      <a:r>
                        <a:rPr lang="de-DE" i="1"/>
                        <a:t>sapta</a:t>
                      </a:r>
                      <a:endParaRPr lang="de-DE"/>
                    </a:p>
                  </a:txBody>
                  <a:tcPr marL="19050" marR="19050" marT="19050" marB="19050"/>
                </a:tc>
                <a:tc>
                  <a:txBody>
                    <a:bodyPr/>
                    <a:lstStyle/>
                    <a:p>
                      <a:pPr algn="l" rtl="0"/>
                      <a:r>
                        <a:rPr lang="de-DE" i="1"/>
                        <a:t>secht</a:t>
                      </a:r>
                      <a:endParaRPr lang="de-DE"/>
                    </a:p>
                  </a:txBody>
                  <a:tcPr marL="19050" marR="19050" marT="19050" marB="19050"/>
                </a:tc>
                <a:tc>
                  <a:txBody>
                    <a:bodyPr/>
                    <a:lstStyle/>
                    <a:p>
                      <a:pPr algn="l" rtl="0"/>
                      <a:r>
                        <a:rPr lang="de-DE" i="1"/>
                        <a:t>seven</a:t>
                      </a:r>
                      <a:endParaRPr lang="de-DE"/>
                    </a:p>
                  </a:txBody>
                  <a:tcPr marL="19050" marR="19050" marT="19050" marB="19050"/>
                </a:tc>
                <a:extLst>
                  <a:ext uri="{0D108BD9-81ED-4DB2-BD59-A6C34878D82A}">
                    <a16:rowId xmlns:a16="http://schemas.microsoft.com/office/drawing/2014/main" val="10007"/>
                  </a:ext>
                </a:extLst>
              </a:tr>
              <a:tr h="370840">
                <a:tc>
                  <a:txBody>
                    <a:bodyPr/>
                    <a:lstStyle/>
                    <a:p>
                      <a:pPr algn="l" rtl="0"/>
                      <a:r>
                        <a:rPr lang="de-DE" i="1"/>
                        <a:t>octō</a:t>
                      </a:r>
                      <a:endParaRPr lang="de-DE"/>
                    </a:p>
                  </a:txBody>
                  <a:tcPr marL="19050" marR="19050" marT="19050" marB="19050"/>
                </a:tc>
                <a:tc>
                  <a:txBody>
                    <a:bodyPr/>
                    <a:lstStyle/>
                    <a:p>
                      <a:pPr algn="l" rtl="0"/>
                      <a:r>
                        <a:rPr lang="de-DE" i="1"/>
                        <a:t>oktō</a:t>
                      </a:r>
                      <a:endParaRPr lang="de-DE"/>
                    </a:p>
                  </a:txBody>
                  <a:tcPr marL="19050" marR="19050" marT="19050" marB="19050"/>
                </a:tc>
                <a:tc>
                  <a:txBody>
                    <a:bodyPr/>
                    <a:lstStyle/>
                    <a:p>
                      <a:pPr algn="l" rtl="0"/>
                      <a:r>
                        <a:rPr lang="de-DE" i="1"/>
                        <a:t>aštau</a:t>
                      </a:r>
                      <a:endParaRPr lang="de-DE"/>
                    </a:p>
                  </a:txBody>
                  <a:tcPr marL="19050" marR="19050" marT="19050" marB="19050"/>
                </a:tc>
                <a:tc>
                  <a:txBody>
                    <a:bodyPr/>
                    <a:lstStyle/>
                    <a:p>
                      <a:pPr algn="l" rtl="0"/>
                      <a:r>
                        <a:rPr lang="de-DE" i="1"/>
                        <a:t>ocht</a:t>
                      </a:r>
                      <a:endParaRPr lang="de-DE"/>
                    </a:p>
                  </a:txBody>
                  <a:tcPr marL="19050" marR="19050" marT="19050" marB="19050"/>
                </a:tc>
                <a:tc>
                  <a:txBody>
                    <a:bodyPr/>
                    <a:lstStyle/>
                    <a:p>
                      <a:pPr algn="l" rtl="0"/>
                      <a:r>
                        <a:rPr lang="de-DE" i="1"/>
                        <a:t>eight</a:t>
                      </a:r>
                      <a:endParaRPr lang="de-DE"/>
                    </a:p>
                  </a:txBody>
                  <a:tcPr marL="19050" marR="19050" marT="19050" marB="19050"/>
                </a:tc>
                <a:extLst>
                  <a:ext uri="{0D108BD9-81ED-4DB2-BD59-A6C34878D82A}">
                    <a16:rowId xmlns:a16="http://schemas.microsoft.com/office/drawing/2014/main" val="10008"/>
                  </a:ext>
                </a:extLst>
              </a:tr>
              <a:tr h="370840">
                <a:tc>
                  <a:txBody>
                    <a:bodyPr/>
                    <a:lstStyle/>
                    <a:p>
                      <a:pPr algn="l" rtl="0"/>
                      <a:r>
                        <a:rPr lang="de-DE" i="1"/>
                        <a:t>novem</a:t>
                      </a:r>
                      <a:endParaRPr lang="de-DE"/>
                    </a:p>
                  </a:txBody>
                  <a:tcPr marL="19050" marR="19050" marT="19050" marB="19050"/>
                </a:tc>
                <a:tc>
                  <a:txBody>
                    <a:bodyPr/>
                    <a:lstStyle/>
                    <a:p>
                      <a:pPr algn="l" rtl="0"/>
                      <a:r>
                        <a:rPr lang="de-DE" i="1"/>
                        <a:t>ennea</a:t>
                      </a:r>
                      <a:endParaRPr lang="de-DE"/>
                    </a:p>
                  </a:txBody>
                  <a:tcPr marL="19050" marR="19050" marT="19050" marB="19050"/>
                </a:tc>
                <a:tc>
                  <a:txBody>
                    <a:bodyPr/>
                    <a:lstStyle/>
                    <a:p>
                      <a:pPr algn="l" rtl="0"/>
                      <a:r>
                        <a:rPr lang="de-DE" i="1"/>
                        <a:t>nava</a:t>
                      </a:r>
                      <a:endParaRPr lang="de-DE"/>
                    </a:p>
                  </a:txBody>
                  <a:tcPr marL="19050" marR="19050" marT="19050" marB="19050"/>
                </a:tc>
                <a:tc>
                  <a:txBody>
                    <a:bodyPr/>
                    <a:lstStyle/>
                    <a:p>
                      <a:pPr algn="l" rtl="0"/>
                      <a:r>
                        <a:rPr lang="de-DE" i="1"/>
                        <a:t>noi</a:t>
                      </a:r>
                      <a:endParaRPr lang="de-DE"/>
                    </a:p>
                  </a:txBody>
                  <a:tcPr marL="19050" marR="19050" marT="19050" marB="19050"/>
                </a:tc>
                <a:tc>
                  <a:txBody>
                    <a:bodyPr/>
                    <a:lstStyle/>
                    <a:p>
                      <a:pPr algn="l" rtl="0"/>
                      <a:r>
                        <a:rPr lang="de-DE" i="1"/>
                        <a:t>nine</a:t>
                      </a:r>
                      <a:endParaRPr lang="de-DE"/>
                    </a:p>
                  </a:txBody>
                  <a:tcPr marL="19050" marR="19050" marT="19050" marB="19050"/>
                </a:tc>
                <a:extLst>
                  <a:ext uri="{0D108BD9-81ED-4DB2-BD59-A6C34878D82A}">
                    <a16:rowId xmlns:a16="http://schemas.microsoft.com/office/drawing/2014/main" val="10009"/>
                  </a:ext>
                </a:extLst>
              </a:tr>
              <a:tr h="370840">
                <a:tc>
                  <a:txBody>
                    <a:bodyPr/>
                    <a:lstStyle/>
                    <a:p>
                      <a:pPr algn="l" rtl="0"/>
                      <a:r>
                        <a:rPr lang="de-DE" i="1"/>
                        <a:t>decem</a:t>
                      </a:r>
                      <a:endParaRPr lang="de-DE"/>
                    </a:p>
                  </a:txBody>
                  <a:tcPr marL="19050" marR="19050" marT="19050" marB="19050"/>
                </a:tc>
                <a:tc>
                  <a:txBody>
                    <a:bodyPr/>
                    <a:lstStyle/>
                    <a:p>
                      <a:pPr algn="l" rtl="0"/>
                      <a:r>
                        <a:rPr lang="de-DE" i="1"/>
                        <a:t>deka</a:t>
                      </a:r>
                      <a:endParaRPr lang="de-DE"/>
                    </a:p>
                  </a:txBody>
                  <a:tcPr marL="19050" marR="19050" marT="19050" marB="19050"/>
                </a:tc>
                <a:tc>
                  <a:txBody>
                    <a:bodyPr/>
                    <a:lstStyle/>
                    <a:p>
                      <a:pPr algn="l" rtl="0"/>
                      <a:r>
                        <a:rPr lang="de-DE" i="1"/>
                        <a:t>daśa</a:t>
                      </a:r>
                      <a:endParaRPr lang="de-DE"/>
                    </a:p>
                  </a:txBody>
                  <a:tcPr marL="19050" marR="19050" marT="19050" marB="19050"/>
                </a:tc>
                <a:tc>
                  <a:txBody>
                    <a:bodyPr/>
                    <a:lstStyle/>
                    <a:p>
                      <a:pPr algn="l" rtl="0"/>
                      <a:r>
                        <a:rPr lang="de-DE" i="1"/>
                        <a:t>deich</a:t>
                      </a:r>
                      <a:endParaRPr lang="de-DE"/>
                    </a:p>
                  </a:txBody>
                  <a:tcPr marL="19050" marR="19050" marT="19050" marB="19050"/>
                </a:tc>
                <a:tc>
                  <a:txBody>
                    <a:bodyPr/>
                    <a:lstStyle/>
                    <a:p>
                      <a:pPr algn="l" rtl="0"/>
                      <a:r>
                        <a:rPr lang="de-DE" i="1"/>
                        <a:t>ten</a:t>
                      </a:r>
                      <a:endParaRPr lang="de-DE"/>
                    </a:p>
                  </a:txBody>
                  <a:tcPr marL="19050" marR="19050" marT="19050" marB="19050"/>
                </a:tc>
                <a:extLst>
                  <a:ext uri="{0D108BD9-81ED-4DB2-BD59-A6C34878D82A}">
                    <a16:rowId xmlns:a16="http://schemas.microsoft.com/office/drawing/2014/main" val="10010"/>
                  </a:ext>
                </a:extLst>
              </a:tr>
              <a:tr h="370840">
                <a:tc>
                  <a:txBody>
                    <a:bodyPr/>
                    <a:lstStyle/>
                    <a:p>
                      <a:pPr algn="l" rtl="0"/>
                      <a:r>
                        <a:rPr lang="de-DE" i="1"/>
                        <a:t>centum</a:t>
                      </a:r>
                      <a:endParaRPr lang="de-DE"/>
                    </a:p>
                  </a:txBody>
                  <a:tcPr marL="19050" marR="19050" marT="19050" marB="19050"/>
                </a:tc>
                <a:tc>
                  <a:txBody>
                    <a:bodyPr/>
                    <a:lstStyle/>
                    <a:p>
                      <a:pPr algn="l" rtl="0"/>
                      <a:r>
                        <a:rPr lang="de-DE" i="1"/>
                        <a:t>hekaton</a:t>
                      </a:r>
                      <a:endParaRPr lang="de-DE"/>
                    </a:p>
                  </a:txBody>
                  <a:tcPr marL="19050" marR="19050" marT="19050" marB="19050"/>
                </a:tc>
                <a:tc>
                  <a:txBody>
                    <a:bodyPr/>
                    <a:lstStyle/>
                    <a:p>
                      <a:pPr algn="l" rtl="0"/>
                      <a:r>
                        <a:rPr lang="de-DE" i="1"/>
                        <a:t>śatam</a:t>
                      </a:r>
                      <a:endParaRPr lang="de-DE"/>
                    </a:p>
                  </a:txBody>
                  <a:tcPr marL="19050" marR="19050" marT="19050" marB="19050"/>
                </a:tc>
                <a:tc>
                  <a:txBody>
                    <a:bodyPr/>
                    <a:lstStyle/>
                    <a:p>
                      <a:pPr algn="l" rtl="0"/>
                      <a:r>
                        <a:rPr lang="de-DE" i="1"/>
                        <a:t>cét</a:t>
                      </a:r>
                      <a:endParaRPr lang="de-DE"/>
                    </a:p>
                  </a:txBody>
                  <a:tcPr marL="19050" marR="19050" marT="19050" marB="19050"/>
                </a:tc>
                <a:tc>
                  <a:txBody>
                    <a:bodyPr/>
                    <a:lstStyle/>
                    <a:p>
                      <a:pPr algn="l" rtl="0"/>
                      <a:r>
                        <a:rPr lang="de-DE" i="1" dirty="0" err="1"/>
                        <a:t>hundred</a:t>
                      </a:r>
                      <a:endParaRPr lang="de-DE" dirty="0"/>
                    </a:p>
                  </a:txBody>
                  <a:tcPr marL="19050" marR="19050" marT="19050" marB="1905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101219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194D82-AA7A-47A8-A160-0FA506533EAB}"/>
              </a:ext>
            </a:extLst>
          </p:cNvPr>
          <p:cNvSpPr>
            <a:spLocks noGrp="1"/>
          </p:cNvSpPr>
          <p:nvPr>
            <p:ph type="title"/>
          </p:nvPr>
        </p:nvSpPr>
        <p:spPr/>
        <p:txBody>
          <a:bodyPr/>
          <a:lstStyle/>
          <a:p>
            <a:r>
              <a:rPr lang="de-DE" dirty="0"/>
              <a:t>Sprachverwandtschaft</a:t>
            </a:r>
          </a:p>
        </p:txBody>
      </p:sp>
      <p:sp>
        <p:nvSpPr>
          <p:cNvPr id="3" name="Inhaltsplatzhalter 2">
            <a:extLst>
              <a:ext uri="{FF2B5EF4-FFF2-40B4-BE49-F238E27FC236}">
                <a16:creationId xmlns:a16="http://schemas.microsoft.com/office/drawing/2014/main" id="{F3F6E316-D3B8-4505-BC5A-2840B9A604E2}"/>
              </a:ext>
            </a:extLst>
          </p:cNvPr>
          <p:cNvSpPr>
            <a:spLocks noGrp="1"/>
          </p:cNvSpPr>
          <p:nvPr>
            <p:ph idx="1"/>
          </p:nvPr>
        </p:nvSpPr>
        <p:spPr/>
        <p:txBody>
          <a:bodyPr/>
          <a:lstStyle/>
          <a:p>
            <a:r>
              <a:rPr lang="de-DE" dirty="0"/>
              <a:t>Ostseefinnische</a:t>
            </a:r>
            <a:br>
              <a:rPr lang="de-DE" dirty="0"/>
            </a:br>
            <a:r>
              <a:rPr lang="de-DE" dirty="0"/>
              <a:t>Sprachfamilie:</a:t>
            </a:r>
          </a:p>
        </p:txBody>
      </p:sp>
      <p:graphicFrame>
        <p:nvGraphicFramePr>
          <p:cNvPr id="4" name="Tabelle 3">
            <a:extLst>
              <a:ext uri="{FF2B5EF4-FFF2-40B4-BE49-F238E27FC236}">
                <a16:creationId xmlns:a16="http://schemas.microsoft.com/office/drawing/2014/main" id="{CAD45043-1BB0-4EA4-9E8B-D8AF305F13FE}"/>
              </a:ext>
            </a:extLst>
          </p:cNvPr>
          <p:cNvGraphicFramePr>
            <a:graphicFrameLocks noGrp="1"/>
          </p:cNvGraphicFramePr>
          <p:nvPr>
            <p:extLst>
              <p:ext uri="{D42A27DB-BD31-4B8C-83A1-F6EECF244321}">
                <p14:modId xmlns:p14="http://schemas.microsoft.com/office/powerpoint/2010/main" val="2779572631"/>
              </p:ext>
            </p:extLst>
          </p:nvPr>
        </p:nvGraphicFramePr>
        <p:xfrm>
          <a:off x="4508061" y="1861820"/>
          <a:ext cx="6096000" cy="44500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endParaRPr lang="de-DE"/>
                    </a:p>
                  </a:txBody>
                  <a:tcPr/>
                </a:tc>
                <a:tc>
                  <a:txBody>
                    <a:bodyPr/>
                    <a:lstStyle/>
                    <a:p>
                      <a:r>
                        <a:rPr lang="de-DE"/>
                        <a:t>Estnisch</a:t>
                      </a:r>
                    </a:p>
                  </a:txBody>
                  <a:tcPr/>
                </a:tc>
                <a:tc>
                  <a:txBody>
                    <a:bodyPr/>
                    <a:lstStyle/>
                    <a:p>
                      <a:r>
                        <a:rPr lang="de-DE"/>
                        <a:t>Finnisch</a:t>
                      </a:r>
                    </a:p>
                  </a:txBody>
                  <a:tcPr/>
                </a:tc>
                <a:tc>
                  <a:txBody>
                    <a:bodyPr/>
                    <a:lstStyle/>
                    <a:p>
                      <a:r>
                        <a:rPr lang="de-DE"/>
                        <a:t>Wepsisch</a:t>
                      </a:r>
                    </a:p>
                  </a:txBody>
                  <a:tcPr/>
                </a:tc>
                <a:extLst>
                  <a:ext uri="{0D108BD9-81ED-4DB2-BD59-A6C34878D82A}">
                    <a16:rowId xmlns:a16="http://schemas.microsoft.com/office/drawing/2014/main" val="10000"/>
                  </a:ext>
                </a:extLst>
              </a:tr>
              <a:tr h="370840">
                <a:tc>
                  <a:txBody>
                    <a:bodyPr/>
                    <a:lstStyle/>
                    <a:p>
                      <a:r>
                        <a:rPr lang="de-DE"/>
                        <a:t>1</a:t>
                      </a:r>
                    </a:p>
                  </a:txBody>
                  <a:tcPr/>
                </a:tc>
                <a:tc>
                  <a:txBody>
                    <a:bodyPr/>
                    <a:lstStyle/>
                    <a:p>
                      <a:r>
                        <a:rPr lang="de-DE" sz="1800" i="1"/>
                        <a:t>üks</a:t>
                      </a:r>
                      <a:endParaRPr lang="de-DE"/>
                    </a:p>
                  </a:txBody>
                  <a:tcPr/>
                </a:tc>
                <a:tc>
                  <a:txBody>
                    <a:bodyPr/>
                    <a:lstStyle/>
                    <a:p>
                      <a:r>
                        <a:rPr lang="de-DE" sz="1800" i="1"/>
                        <a:t>yksi</a:t>
                      </a:r>
                      <a:endParaRPr lang="de-DE"/>
                    </a:p>
                  </a:txBody>
                  <a:tcPr/>
                </a:tc>
                <a:tc>
                  <a:txBody>
                    <a:bodyPr/>
                    <a:lstStyle/>
                    <a:p>
                      <a:r>
                        <a:rPr kumimoji="0" lang="de-DE" sz="1800" i="1" kern="1200">
                          <a:solidFill>
                            <a:schemeClr val="dk1"/>
                          </a:solidFill>
                          <a:latin typeface="+mn-lt"/>
                          <a:ea typeface="+mn-ea"/>
                          <a:cs typeface="+mn-cs"/>
                        </a:rPr>
                        <a:t>üs</a:t>
                      </a:r>
                    </a:p>
                  </a:txBody>
                  <a:tcPr/>
                </a:tc>
                <a:extLst>
                  <a:ext uri="{0D108BD9-81ED-4DB2-BD59-A6C34878D82A}">
                    <a16:rowId xmlns:a16="http://schemas.microsoft.com/office/drawing/2014/main" val="10001"/>
                  </a:ext>
                </a:extLst>
              </a:tr>
              <a:tr h="370840">
                <a:tc>
                  <a:txBody>
                    <a:bodyPr/>
                    <a:lstStyle/>
                    <a:p>
                      <a:r>
                        <a:rPr lang="de-DE"/>
                        <a:t>2</a:t>
                      </a:r>
                    </a:p>
                  </a:txBody>
                  <a:tcPr/>
                </a:tc>
                <a:tc>
                  <a:txBody>
                    <a:bodyPr/>
                    <a:lstStyle/>
                    <a:p>
                      <a:r>
                        <a:rPr lang="de-DE" sz="1800" i="1"/>
                        <a:t>kaks</a:t>
                      </a:r>
                      <a:endParaRPr lang="de-DE"/>
                    </a:p>
                  </a:txBody>
                  <a:tcPr/>
                </a:tc>
                <a:tc>
                  <a:txBody>
                    <a:bodyPr/>
                    <a:lstStyle/>
                    <a:p>
                      <a:r>
                        <a:rPr lang="de-DE" sz="1800" i="1"/>
                        <a:t>kaksi</a:t>
                      </a:r>
                      <a:endParaRPr lang="de-DE"/>
                    </a:p>
                  </a:txBody>
                  <a:tcPr/>
                </a:tc>
                <a:tc>
                  <a:txBody>
                    <a:bodyPr/>
                    <a:lstStyle/>
                    <a:p>
                      <a:r>
                        <a:rPr kumimoji="0" lang="de-DE" sz="1800" i="1" kern="1200">
                          <a:solidFill>
                            <a:schemeClr val="dk1"/>
                          </a:solidFill>
                          <a:latin typeface="+mn-lt"/>
                          <a:ea typeface="+mn-ea"/>
                          <a:cs typeface="+mn-cs"/>
                        </a:rPr>
                        <a:t>kaks</a:t>
                      </a:r>
                    </a:p>
                  </a:txBody>
                  <a:tcPr/>
                </a:tc>
                <a:extLst>
                  <a:ext uri="{0D108BD9-81ED-4DB2-BD59-A6C34878D82A}">
                    <a16:rowId xmlns:a16="http://schemas.microsoft.com/office/drawing/2014/main" val="10002"/>
                  </a:ext>
                </a:extLst>
              </a:tr>
              <a:tr h="370840">
                <a:tc>
                  <a:txBody>
                    <a:bodyPr/>
                    <a:lstStyle/>
                    <a:p>
                      <a:r>
                        <a:rPr lang="de-DE"/>
                        <a:t>3</a:t>
                      </a:r>
                    </a:p>
                  </a:txBody>
                  <a:tcPr/>
                </a:tc>
                <a:tc>
                  <a:txBody>
                    <a:bodyPr/>
                    <a:lstStyle/>
                    <a:p>
                      <a:r>
                        <a:rPr lang="de-DE" sz="1800" i="1"/>
                        <a:t>kolm</a:t>
                      </a:r>
                      <a:endParaRPr lang="de-DE"/>
                    </a:p>
                  </a:txBody>
                  <a:tcPr/>
                </a:tc>
                <a:tc>
                  <a:txBody>
                    <a:bodyPr/>
                    <a:lstStyle/>
                    <a:p>
                      <a:r>
                        <a:rPr lang="de-DE" sz="1800" i="1"/>
                        <a:t>kolme</a:t>
                      </a:r>
                      <a:endParaRPr lang="de-DE"/>
                    </a:p>
                  </a:txBody>
                  <a:tcPr/>
                </a:tc>
                <a:tc>
                  <a:txBody>
                    <a:bodyPr/>
                    <a:lstStyle/>
                    <a:p>
                      <a:r>
                        <a:rPr kumimoji="0" lang="de-DE" sz="1800" i="1" kern="1200">
                          <a:solidFill>
                            <a:schemeClr val="dk1"/>
                          </a:solidFill>
                          <a:latin typeface="+mn-lt"/>
                          <a:ea typeface="+mn-ea"/>
                          <a:cs typeface="+mn-cs"/>
                        </a:rPr>
                        <a:t>kuome</a:t>
                      </a:r>
                    </a:p>
                  </a:txBody>
                  <a:tcPr/>
                </a:tc>
                <a:extLst>
                  <a:ext uri="{0D108BD9-81ED-4DB2-BD59-A6C34878D82A}">
                    <a16:rowId xmlns:a16="http://schemas.microsoft.com/office/drawing/2014/main" val="10003"/>
                  </a:ext>
                </a:extLst>
              </a:tr>
              <a:tr h="370840">
                <a:tc>
                  <a:txBody>
                    <a:bodyPr/>
                    <a:lstStyle/>
                    <a:p>
                      <a:r>
                        <a:rPr lang="de-DE"/>
                        <a:t>4</a:t>
                      </a:r>
                    </a:p>
                  </a:txBody>
                  <a:tcPr/>
                </a:tc>
                <a:tc>
                  <a:txBody>
                    <a:bodyPr/>
                    <a:lstStyle/>
                    <a:p>
                      <a:r>
                        <a:rPr lang="de-DE" sz="1800" i="1"/>
                        <a:t>neli</a:t>
                      </a:r>
                      <a:endParaRPr lang="de-DE"/>
                    </a:p>
                  </a:txBody>
                  <a:tcPr/>
                </a:tc>
                <a:tc>
                  <a:txBody>
                    <a:bodyPr/>
                    <a:lstStyle/>
                    <a:p>
                      <a:r>
                        <a:rPr lang="de-DE" sz="1800" i="1"/>
                        <a:t>neljä</a:t>
                      </a:r>
                      <a:endParaRPr lang="de-DE"/>
                    </a:p>
                  </a:txBody>
                  <a:tcPr/>
                </a:tc>
                <a:tc>
                  <a:txBody>
                    <a:bodyPr/>
                    <a:lstStyle/>
                    <a:p>
                      <a:r>
                        <a:rPr kumimoji="0" lang="de-DE" sz="1800" i="1" kern="1200">
                          <a:solidFill>
                            <a:schemeClr val="dk1"/>
                          </a:solidFill>
                          <a:latin typeface="+mn-lt"/>
                          <a:ea typeface="+mn-ea"/>
                          <a:cs typeface="+mn-cs"/>
                        </a:rPr>
                        <a:t>nell</a:t>
                      </a:r>
                    </a:p>
                  </a:txBody>
                  <a:tcPr/>
                </a:tc>
                <a:extLst>
                  <a:ext uri="{0D108BD9-81ED-4DB2-BD59-A6C34878D82A}">
                    <a16:rowId xmlns:a16="http://schemas.microsoft.com/office/drawing/2014/main" val="10004"/>
                  </a:ext>
                </a:extLst>
              </a:tr>
              <a:tr h="370840">
                <a:tc>
                  <a:txBody>
                    <a:bodyPr/>
                    <a:lstStyle/>
                    <a:p>
                      <a:r>
                        <a:rPr lang="de-DE"/>
                        <a:t>5</a:t>
                      </a:r>
                    </a:p>
                  </a:txBody>
                  <a:tcPr/>
                </a:tc>
                <a:tc>
                  <a:txBody>
                    <a:bodyPr/>
                    <a:lstStyle/>
                    <a:p>
                      <a:r>
                        <a:rPr lang="de-DE" sz="1800" i="1"/>
                        <a:t>viis</a:t>
                      </a:r>
                      <a:endParaRPr lang="de-DE"/>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i="1"/>
                        <a:t>viisi</a:t>
                      </a:r>
                      <a:endParaRPr lang="de-DE" sz="40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de-DE" sz="1800" i="1" kern="1200">
                          <a:solidFill>
                            <a:schemeClr val="dk1"/>
                          </a:solidFill>
                          <a:latin typeface="+mn-lt"/>
                          <a:ea typeface="+mn-ea"/>
                          <a:cs typeface="+mn-cs"/>
                        </a:rPr>
                        <a:t>viž</a:t>
                      </a:r>
                    </a:p>
                  </a:txBody>
                  <a:tcPr/>
                </a:tc>
                <a:extLst>
                  <a:ext uri="{0D108BD9-81ED-4DB2-BD59-A6C34878D82A}">
                    <a16:rowId xmlns:a16="http://schemas.microsoft.com/office/drawing/2014/main" val="10005"/>
                  </a:ext>
                </a:extLst>
              </a:tr>
              <a:tr h="370840">
                <a:tc>
                  <a:txBody>
                    <a:bodyPr/>
                    <a:lstStyle/>
                    <a:p>
                      <a:r>
                        <a:rPr lang="de-DE"/>
                        <a:t>6</a:t>
                      </a:r>
                    </a:p>
                  </a:txBody>
                  <a:tcPr/>
                </a:tc>
                <a:tc>
                  <a:txBody>
                    <a:bodyPr/>
                    <a:lstStyle/>
                    <a:p>
                      <a:r>
                        <a:rPr lang="de-DE" sz="1800" i="1"/>
                        <a:t>kuus</a:t>
                      </a:r>
                      <a:endParaRPr lang="de-DE"/>
                    </a:p>
                  </a:txBody>
                  <a:tcPr/>
                </a:tc>
                <a:tc>
                  <a:txBody>
                    <a:bodyPr/>
                    <a:lstStyle/>
                    <a:p>
                      <a:r>
                        <a:rPr lang="de-DE" sz="1800" i="1"/>
                        <a:t>kuusi</a:t>
                      </a:r>
                      <a:endParaRPr lang="de-DE"/>
                    </a:p>
                  </a:txBody>
                  <a:tcPr/>
                </a:tc>
                <a:tc>
                  <a:txBody>
                    <a:bodyPr/>
                    <a:lstStyle/>
                    <a:p>
                      <a:r>
                        <a:rPr kumimoji="0" lang="de-DE" sz="1800" i="1" kern="1200">
                          <a:solidFill>
                            <a:schemeClr val="dk1"/>
                          </a:solidFill>
                          <a:latin typeface="+mn-lt"/>
                          <a:ea typeface="+mn-ea"/>
                          <a:cs typeface="+mn-cs"/>
                        </a:rPr>
                        <a:t>kuz</a:t>
                      </a:r>
                    </a:p>
                  </a:txBody>
                  <a:tcPr/>
                </a:tc>
                <a:extLst>
                  <a:ext uri="{0D108BD9-81ED-4DB2-BD59-A6C34878D82A}">
                    <a16:rowId xmlns:a16="http://schemas.microsoft.com/office/drawing/2014/main" val="10006"/>
                  </a:ext>
                </a:extLst>
              </a:tr>
              <a:tr h="370840">
                <a:tc>
                  <a:txBody>
                    <a:bodyPr/>
                    <a:lstStyle/>
                    <a:p>
                      <a:r>
                        <a:rPr lang="de-DE"/>
                        <a:t>7</a:t>
                      </a:r>
                    </a:p>
                  </a:txBody>
                  <a:tcPr/>
                </a:tc>
                <a:tc>
                  <a:txBody>
                    <a:bodyPr/>
                    <a:lstStyle/>
                    <a:p>
                      <a:r>
                        <a:rPr lang="de-DE" sz="1800" i="1"/>
                        <a:t>seitse</a:t>
                      </a:r>
                      <a:endParaRPr lang="de-DE"/>
                    </a:p>
                  </a:txBody>
                  <a:tcPr/>
                </a:tc>
                <a:tc>
                  <a:txBody>
                    <a:bodyPr/>
                    <a:lstStyle/>
                    <a:p>
                      <a:r>
                        <a:rPr lang="de-DE" sz="1800" i="1"/>
                        <a:t>seitsemän</a:t>
                      </a:r>
                      <a:endParaRPr lang="de-DE"/>
                    </a:p>
                  </a:txBody>
                  <a:tcPr/>
                </a:tc>
                <a:tc>
                  <a:txBody>
                    <a:bodyPr/>
                    <a:lstStyle/>
                    <a:p>
                      <a:r>
                        <a:rPr kumimoji="0" lang="de-DE" sz="1800" i="1" kern="1200">
                          <a:solidFill>
                            <a:schemeClr val="dk1"/>
                          </a:solidFill>
                          <a:latin typeface="+mn-lt"/>
                          <a:ea typeface="+mn-ea"/>
                          <a:cs typeface="+mn-cs"/>
                        </a:rPr>
                        <a:t>seiččeme</a:t>
                      </a:r>
                    </a:p>
                  </a:txBody>
                  <a:tcPr/>
                </a:tc>
                <a:extLst>
                  <a:ext uri="{0D108BD9-81ED-4DB2-BD59-A6C34878D82A}">
                    <a16:rowId xmlns:a16="http://schemas.microsoft.com/office/drawing/2014/main" val="10007"/>
                  </a:ext>
                </a:extLst>
              </a:tr>
              <a:tr h="370840">
                <a:tc>
                  <a:txBody>
                    <a:bodyPr/>
                    <a:lstStyle/>
                    <a:p>
                      <a:r>
                        <a:rPr lang="de-DE"/>
                        <a:t>8</a:t>
                      </a:r>
                    </a:p>
                  </a:txBody>
                  <a:tcPr/>
                </a:tc>
                <a:tc>
                  <a:txBody>
                    <a:bodyPr/>
                    <a:lstStyle/>
                    <a:p>
                      <a:r>
                        <a:rPr lang="de-DE" sz="1800" i="1"/>
                        <a:t>kaheksa</a:t>
                      </a:r>
                      <a:endParaRPr lang="de-DE"/>
                    </a:p>
                  </a:txBody>
                  <a:tcPr/>
                </a:tc>
                <a:tc>
                  <a:txBody>
                    <a:bodyPr/>
                    <a:lstStyle/>
                    <a:p>
                      <a:r>
                        <a:rPr lang="de-DE" sz="1800" i="1"/>
                        <a:t>kahdeksan</a:t>
                      </a:r>
                      <a:endParaRPr lang="de-DE"/>
                    </a:p>
                  </a:txBody>
                  <a:tcPr/>
                </a:tc>
                <a:tc>
                  <a:txBody>
                    <a:bodyPr/>
                    <a:lstStyle/>
                    <a:p>
                      <a:r>
                        <a:rPr kumimoji="0" lang="de-DE" sz="1800" i="1" kern="1200">
                          <a:solidFill>
                            <a:schemeClr val="dk1"/>
                          </a:solidFill>
                          <a:latin typeface="+mn-lt"/>
                          <a:ea typeface="+mn-ea"/>
                          <a:cs typeface="+mn-cs"/>
                        </a:rPr>
                        <a:t>kahesa</a:t>
                      </a:r>
                    </a:p>
                  </a:txBody>
                  <a:tcPr/>
                </a:tc>
                <a:extLst>
                  <a:ext uri="{0D108BD9-81ED-4DB2-BD59-A6C34878D82A}">
                    <a16:rowId xmlns:a16="http://schemas.microsoft.com/office/drawing/2014/main" val="10008"/>
                  </a:ext>
                </a:extLst>
              </a:tr>
              <a:tr h="370840">
                <a:tc>
                  <a:txBody>
                    <a:bodyPr/>
                    <a:lstStyle/>
                    <a:p>
                      <a:r>
                        <a:rPr lang="de-DE"/>
                        <a:t>9</a:t>
                      </a:r>
                    </a:p>
                  </a:txBody>
                  <a:tcPr/>
                </a:tc>
                <a:tc>
                  <a:txBody>
                    <a:bodyPr/>
                    <a:lstStyle/>
                    <a:p>
                      <a:r>
                        <a:rPr lang="de-DE" sz="1800" i="1"/>
                        <a:t>üheksa</a:t>
                      </a:r>
                      <a:endParaRPr lang="de-DE"/>
                    </a:p>
                  </a:txBody>
                  <a:tcPr/>
                </a:tc>
                <a:tc>
                  <a:txBody>
                    <a:bodyPr/>
                    <a:lstStyle/>
                    <a:p>
                      <a:r>
                        <a:rPr lang="de-DE" sz="1800" i="1"/>
                        <a:t>yhdeksän</a:t>
                      </a:r>
                      <a:endParaRPr lang="de-DE"/>
                    </a:p>
                  </a:txBody>
                  <a:tcPr/>
                </a:tc>
                <a:tc>
                  <a:txBody>
                    <a:bodyPr/>
                    <a:lstStyle/>
                    <a:p>
                      <a:r>
                        <a:rPr kumimoji="0" lang="de-DE" sz="1800" i="1" kern="1200">
                          <a:solidFill>
                            <a:schemeClr val="dk1"/>
                          </a:solidFill>
                          <a:latin typeface="+mn-lt"/>
                          <a:ea typeface="+mn-ea"/>
                          <a:cs typeface="+mn-cs"/>
                        </a:rPr>
                        <a:t>ühesa</a:t>
                      </a:r>
                    </a:p>
                  </a:txBody>
                  <a:tcPr/>
                </a:tc>
                <a:extLst>
                  <a:ext uri="{0D108BD9-81ED-4DB2-BD59-A6C34878D82A}">
                    <a16:rowId xmlns:a16="http://schemas.microsoft.com/office/drawing/2014/main" val="10009"/>
                  </a:ext>
                </a:extLst>
              </a:tr>
              <a:tr h="370840">
                <a:tc>
                  <a:txBody>
                    <a:bodyPr/>
                    <a:lstStyle/>
                    <a:p>
                      <a:r>
                        <a:rPr lang="de-DE"/>
                        <a:t>10</a:t>
                      </a:r>
                    </a:p>
                  </a:txBody>
                  <a:tcPr/>
                </a:tc>
                <a:tc>
                  <a:txBody>
                    <a:bodyPr/>
                    <a:lstStyle/>
                    <a:p>
                      <a:r>
                        <a:rPr lang="de-DE" sz="1800" i="1"/>
                        <a:t>kümme</a:t>
                      </a:r>
                      <a:endParaRPr lang="de-DE"/>
                    </a:p>
                  </a:txBody>
                  <a:tcPr/>
                </a:tc>
                <a:tc>
                  <a:txBody>
                    <a:bodyPr/>
                    <a:lstStyle/>
                    <a:p>
                      <a:r>
                        <a:rPr lang="de-DE" sz="1800" i="1"/>
                        <a:t>kymmenen</a:t>
                      </a:r>
                      <a:endParaRPr lang="de-DE"/>
                    </a:p>
                  </a:txBody>
                  <a:tcPr/>
                </a:tc>
                <a:tc>
                  <a:txBody>
                    <a:bodyPr/>
                    <a:lstStyle/>
                    <a:p>
                      <a:r>
                        <a:rPr kumimoji="0" lang="de-DE" sz="1800" i="1" kern="1200">
                          <a:solidFill>
                            <a:schemeClr val="dk1"/>
                          </a:solidFill>
                          <a:latin typeface="+mn-lt"/>
                          <a:ea typeface="+mn-ea"/>
                          <a:cs typeface="+mn-cs"/>
                        </a:rPr>
                        <a:t>kümne</a:t>
                      </a:r>
                    </a:p>
                  </a:txBody>
                  <a:tcPr/>
                </a:tc>
                <a:extLst>
                  <a:ext uri="{0D108BD9-81ED-4DB2-BD59-A6C34878D82A}">
                    <a16:rowId xmlns:a16="http://schemas.microsoft.com/office/drawing/2014/main" val="10010"/>
                  </a:ext>
                </a:extLst>
              </a:tr>
              <a:tr h="370840">
                <a:tc>
                  <a:txBody>
                    <a:bodyPr/>
                    <a:lstStyle/>
                    <a:p>
                      <a:r>
                        <a:rPr lang="de-DE"/>
                        <a:t>100</a:t>
                      </a:r>
                    </a:p>
                  </a:txBody>
                  <a:tcPr/>
                </a:tc>
                <a:tc>
                  <a:txBody>
                    <a:bodyPr/>
                    <a:lstStyle/>
                    <a:p>
                      <a:r>
                        <a:rPr lang="de-DE" sz="1800" i="1"/>
                        <a:t>sada</a:t>
                      </a:r>
                      <a:endParaRPr lang="de-DE"/>
                    </a:p>
                  </a:txBody>
                  <a:tcPr/>
                </a:tc>
                <a:tc>
                  <a:txBody>
                    <a:bodyPr/>
                    <a:lstStyle/>
                    <a:p>
                      <a:r>
                        <a:rPr lang="de-DE" sz="1800" i="1"/>
                        <a:t>sata</a:t>
                      </a:r>
                      <a:endParaRPr lang="de-DE"/>
                    </a:p>
                  </a:txBody>
                  <a:tcPr/>
                </a:tc>
                <a:tc>
                  <a:txBody>
                    <a:bodyPr/>
                    <a:lstStyle/>
                    <a:p>
                      <a:r>
                        <a:rPr kumimoji="0" lang="de-DE" sz="1800" i="1" kern="1200" dirty="0" err="1">
                          <a:solidFill>
                            <a:schemeClr val="dk1"/>
                          </a:solidFill>
                          <a:latin typeface="+mn-lt"/>
                          <a:ea typeface="+mn-ea"/>
                          <a:cs typeface="+mn-cs"/>
                        </a:rPr>
                        <a:t>sata</a:t>
                      </a:r>
                      <a:endParaRPr kumimoji="0" lang="de-DE" sz="1800" i="1" kern="1200" dirty="0">
                        <a:solidFill>
                          <a:schemeClr val="dk1"/>
                        </a:solidFill>
                        <a:latin typeface="+mn-lt"/>
                        <a:ea typeface="+mn-ea"/>
                        <a:cs typeface="+mn-cs"/>
                      </a:endParaRP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977505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81AAB0-5BF3-4F6D-8E64-CB357414E86D}"/>
              </a:ext>
            </a:extLst>
          </p:cNvPr>
          <p:cNvSpPr>
            <a:spLocks noGrp="1"/>
          </p:cNvSpPr>
          <p:nvPr>
            <p:ph type="title"/>
          </p:nvPr>
        </p:nvSpPr>
        <p:spPr/>
        <p:txBody>
          <a:bodyPr/>
          <a:lstStyle/>
          <a:p>
            <a:r>
              <a:rPr lang="de-DE" dirty="0"/>
              <a:t> Korrespondenzregeln</a:t>
            </a:r>
          </a:p>
        </p:txBody>
      </p:sp>
      <p:sp>
        <p:nvSpPr>
          <p:cNvPr id="3" name="Inhaltsplatzhalter 2">
            <a:extLst>
              <a:ext uri="{FF2B5EF4-FFF2-40B4-BE49-F238E27FC236}">
                <a16:creationId xmlns:a16="http://schemas.microsoft.com/office/drawing/2014/main" id="{8C4AE5ED-4834-44DE-B587-34421EF2BBF9}"/>
              </a:ext>
            </a:extLst>
          </p:cNvPr>
          <p:cNvSpPr>
            <a:spLocks noGrp="1"/>
          </p:cNvSpPr>
          <p:nvPr>
            <p:ph idx="1"/>
          </p:nvPr>
        </p:nvSpPr>
        <p:spPr>
          <a:xfrm>
            <a:off x="838199" y="1825625"/>
            <a:ext cx="10515600" cy="4351338"/>
          </a:xfrm>
        </p:spPr>
        <p:txBody>
          <a:bodyPr/>
          <a:lstStyle/>
          <a:p>
            <a:endParaRPr lang="de-DE" dirty="0"/>
          </a:p>
        </p:txBody>
      </p:sp>
      <p:graphicFrame>
        <p:nvGraphicFramePr>
          <p:cNvPr id="4" name="Tabelle 3">
            <a:extLst>
              <a:ext uri="{FF2B5EF4-FFF2-40B4-BE49-F238E27FC236}">
                <a16:creationId xmlns:a16="http://schemas.microsoft.com/office/drawing/2014/main" id="{D4091338-BC04-45AA-85E9-7FAED5A4BC19}"/>
              </a:ext>
            </a:extLst>
          </p:cNvPr>
          <p:cNvGraphicFramePr>
            <a:graphicFrameLocks noGrp="1"/>
          </p:cNvGraphicFramePr>
          <p:nvPr>
            <p:extLst>
              <p:ext uri="{D42A27DB-BD31-4B8C-83A1-F6EECF244321}">
                <p14:modId xmlns:p14="http://schemas.microsoft.com/office/powerpoint/2010/main" val="3491354605"/>
              </p:ext>
            </p:extLst>
          </p:nvPr>
        </p:nvGraphicFramePr>
        <p:xfrm>
          <a:off x="2452687" y="1825625"/>
          <a:ext cx="7286625" cy="2357440"/>
        </p:xfrm>
        <a:graphic>
          <a:graphicData uri="http://schemas.openxmlformats.org/drawingml/2006/table">
            <a:tbl>
              <a:tblPr>
                <a:tableStyleId>{35758FB7-9AC5-4552-8A53-C91805E547FA}</a:tableStyleId>
              </a:tblPr>
              <a:tblGrid>
                <a:gridCol w="1214438">
                  <a:extLst>
                    <a:ext uri="{9D8B030D-6E8A-4147-A177-3AD203B41FA5}">
                      <a16:colId xmlns:a16="http://schemas.microsoft.com/office/drawing/2014/main" val="20000"/>
                    </a:ext>
                  </a:extLst>
                </a:gridCol>
                <a:gridCol w="1214437">
                  <a:extLst>
                    <a:ext uri="{9D8B030D-6E8A-4147-A177-3AD203B41FA5}">
                      <a16:colId xmlns:a16="http://schemas.microsoft.com/office/drawing/2014/main" val="20001"/>
                    </a:ext>
                  </a:extLst>
                </a:gridCol>
                <a:gridCol w="1214438">
                  <a:extLst>
                    <a:ext uri="{9D8B030D-6E8A-4147-A177-3AD203B41FA5}">
                      <a16:colId xmlns:a16="http://schemas.microsoft.com/office/drawing/2014/main" val="20002"/>
                    </a:ext>
                  </a:extLst>
                </a:gridCol>
                <a:gridCol w="1214437">
                  <a:extLst>
                    <a:ext uri="{9D8B030D-6E8A-4147-A177-3AD203B41FA5}">
                      <a16:colId xmlns:a16="http://schemas.microsoft.com/office/drawing/2014/main" val="20003"/>
                    </a:ext>
                  </a:extLst>
                </a:gridCol>
                <a:gridCol w="1214438">
                  <a:extLst>
                    <a:ext uri="{9D8B030D-6E8A-4147-A177-3AD203B41FA5}">
                      <a16:colId xmlns:a16="http://schemas.microsoft.com/office/drawing/2014/main" val="20004"/>
                    </a:ext>
                  </a:extLst>
                </a:gridCol>
                <a:gridCol w="1214437">
                  <a:extLst>
                    <a:ext uri="{9D8B030D-6E8A-4147-A177-3AD203B41FA5}">
                      <a16:colId xmlns:a16="http://schemas.microsoft.com/office/drawing/2014/main" val="20005"/>
                    </a:ext>
                  </a:extLst>
                </a:gridCol>
              </a:tblGrid>
              <a:tr h="471488">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de-DE" sz="1800" b="1" i="0" u="none" strike="noStrike" cap="none" normalizeH="0" baseline="0">
                        <a:ln>
                          <a:noFill/>
                        </a:ln>
                        <a:solidFill>
                          <a:srgbClr val="FFFFFF"/>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b="1" u="none" strike="noStrike" cap="none" normalizeH="0" baseline="0">
                          <a:ln>
                            <a:noFill/>
                          </a:ln>
                          <a:effectLst/>
                        </a:rPr>
                        <a:t>Ai.</a:t>
                      </a:r>
                      <a:endParaRPr kumimoji="0" lang="de-DE" sz="1800" b="1" i="0" u="none" strike="noStrike" cap="none" normalizeH="0" baseline="0">
                        <a:ln>
                          <a:noFill/>
                        </a:ln>
                        <a:solidFill>
                          <a:srgbClr val="FFFFFF"/>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b="1" u="none" strike="noStrike" cap="none" normalizeH="0" baseline="0" dirty="0">
                          <a:ln>
                            <a:noFill/>
                          </a:ln>
                          <a:effectLst/>
                        </a:rPr>
                        <a:t>Gr.</a:t>
                      </a:r>
                      <a:endParaRPr kumimoji="0" lang="de-DE" sz="1800" b="1" i="0" u="none" strike="noStrike" cap="none" normalizeH="0" baseline="0" dirty="0">
                        <a:ln>
                          <a:noFill/>
                        </a:ln>
                        <a:solidFill>
                          <a:srgbClr val="FFFFFF"/>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b="1" u="none" strike="noStrike" cap="none" normalizeH="0" baseline="0">
                          <a:ln>
                            <a:noFill/>
                          </a:ln>
                          <a:effectLst/>
                        </a:rPr>
                        <a:t>Lat.</a:t>
                      </a:r>
                      <a:endParaRPr kumimoji="0" lang="de-DE" sz="1800" b="1" i="0" u="none" strike="noStrike" cap="none" normalizeH="0" baseline="0">
                        <a:ln>
                          <a:noFill/>
                        </a:ln>
                        <a:solidFill>
                          <a:srgbClr val="FFFFFF"/>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b="1" u="none" strike="noStrike" cap="none" normalizeH="0" baseline="0">
                          <a:ln>
                            <a:noFill/>
                          </a:ln>
                          <a:effectLst/>
                        </a:rPr>
                        <a:t>Got.</a:t>
                      </a:r>
                      <a:endParaRPr kumimoji="0" lang="de-DE" sz="1800" b="1" i="0" u="none" strike="noStrike" cap="none" normalizeH="0" baseline="0">
                        <a:ln>
                          <a:noFill/>
                        </a:ln>
                        <a:solidFill>
                          <a:srgbClr val="FFFFFF"/>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b="1" u="none" strike="noStrike" cap="none" normalizeH="0" baseline="0">
                          <a:ln>
                            <a:noFill/>
                          </a:ln>
                          <a:effectLst/>
                        </a:rPr>
                        <a:t>Idg.</a:t>
                      </a:r>
                      <a:endParaRPr kumimoji="0" lang="de-DE" sz="1800" b="1" i="0" u="none" strike="noStrike" cap="none" normalizeH="0" baseline="0">
                        <a:ln>
                          <a:noFill/>
                        </a:ln>
                        <a:solidFill>
                          <a:srgbClr val="FFFFFF"/>
                        </a:solidFill>
                        <a:effectLst/>
                        <a:latin typeface="Arial Narrow" pitchFamily="34" charset="0"/>
                        <a:ea typeface="Batang" pitchFamily="18" charset="-127"/>
                      </a:endParaRPr>
                    </a:p>
                  </a:txBody>
                  <a:tcPr horzOverflow="overflow"/>
                </a:tc>
                <a:extLst>
                  <a:ext uri="{0D108BD9-81ED-4DB2-BD59-A6C34878D82A}">
                    <a16:rowId xmlns:a16="http://schemas.microsoft.com/office/drawing/2014/main" val="10000"/>
                  </a:ext>
                </a:extLst>
              </a:tr>
              <a:tr h="4714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u="none" strike="noStrike" cap="none" normalizeH="0" baseline="0">
                          <a:ln>
                            <a:noFill/>
                          </a:ln>
                          <a:effectLst/>
                        </a:rPr>
                        <a:t>‚Vater‘</a:t>
                      </a:r>
                      <a:endParaRPr kumimoji="0" lang="de-DE" sz="1800" b="0" i="0"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solidFill>
                            <a:srgbClr val="FF0000"/>
                          </a:solidFill>
                          <a:effectLst/>
                        </a:rPr>
                        <a:t>p</a:t>
                      </a:r>
                      <a:r>
                        <a:rPr kumimoji="0" lang="de-DE" sz="1800" i="1" u="none" strike="noStrike" cap="none" normalizeH="0" baseline="0">
                          <a:ln>
                            <a:noFill/>
                          </a:ln>
                          <a:effectLst/>
                        </a:rPr>
                        <a:t>itā(r)</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solidFill>
                            <a:srgbClr val="FF0000"/>
                          </a:solidFill>
                          <a:effectLst/>
                        </a:rPr>
                        <a:t>p</a:t>
                      </a:r>
                      <a:r>
                        <a:rPr kumimoji="0" lang="de-DE" sz="1800" i="1" u="none" strike="noStrike" cap="none" normalizeH="0" baseline="0">
                          <a:ln>
                            <a:noFill/>
                          </a:ln>
                          <a:effectLst/>
                        </a:rPr>
                        <a:t>atēr</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solidFill>
                            <a:srgbClr val="FF0000"/>
                          </a:solidFill>
                          <a:effectLst/>
                        </a:rPr>
                        <a:t>p</a:t>
                      </a:r>
                      <a:r>
                        <a:rPr kumimoji="0" lang="de-DE" sz="1800" i="1" u="none" strike="noStrike" cap="none" normalizeH="0" baseline="0">
                          <a:ln>
                            <a:noFill/>
                          </a:ln>
                          <a:effectLst/>
                        </a:rPr>
                        <a:t>ater</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solidFill>
                            <a:srgbClr val="FF0000"/>
                          </a:solidFill>
                          <a:effectLst/>
                        </a:rPr>
                        <a:t>f</a:t>
                      </a:r>
                      <a:r>
                        <a:rPr kumimoji="0" lang="de-DE" sz="1800" i="1" u="none" strike="noStrike" cap="none" normalizeH="0" baseline="0">
                          <a:ln>
                            <a:noFill/>
                          </a:ln>
                          <a:effectLst/>
                        </a:rPr>
                        <a:t>adar</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effectLst/>
                        </a:rPr>
                        <a:t>*</a:t>
                      </a:r>
                      <a:r>
                        <a:rPr kumimoji="0" lang="de-DE" sz="1800" i="1" u="none" strike="noStrike" cap="none" normalizeH="0" baseline="0">
                          <a:ln>
                            <a:noFill/>
                          </a:ln>
                          <a:solidFill>
                            <a:srgbClr val="FF0000"/>
                          </a:solidFill>
                          <a:effectLst/>
                        </a:rPr>
                        <a:t>p</a:t>
                      </a:r>
                      <a:r>
                        <a:rPr kumimoji="0" lang="de-DE" sz="1800" i="1" u="none" strike="noStrike" cap="none" normalizeH="0" baseline="0">
                          <a:ln>
                            <a:noFill/>
                          </a:ln>
                          <a:effectLst/>
                        </a:rPr>
                        <a:t>ǝtēr</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extLst>
                  <a:ext uri="{0D108BD9-81ED-4DB2-BD59-A6C34878D82A}">
                    <a16:rowId xmlns:a16="http://schemas.microsoft.com/office/drawing/2014/main" val="10001"/>
                  </a:ext>
                </a:extLst>
              </a:tr>
              <a:tr h="4714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u="none" strike="noStrike" cap="none" normalizeH="0" baseline="0">
                          <a:ln>
                            <a:noFill/>
                          </a:ln>
                          <a:effectLst/>
                        </a:rPr>
                        <a:t>‚Fuß‘</a:t>
                      </a:r>
                      <a:endParaRPr kumimoji="0" lang="de-DE" sz="1800" b="0" i="0"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solidFill>
                            <a:srgbClr val="FF0000"/>
                          </a:solidFill>
                          <a:effectLst/>
                        </a:rPr>
                        <a:t>p</a:t>
                      </a:r>
                      <a:r>
                        <a:rPr kumimoji="0" lang="de-DE" sz="1800" i="1" u="none" strike="noStrike" cap="none" normalizeH="0" baseline="0">
                          <a:ln>
                            <a:noFill/>
                          </a:ln>
                          <a:effectLst/>
                        </a:rPr>
                        <a:t>ād</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solidFill>
                            <a:srgbClr val="FF0000"/>
                          </a:solidFill>
                          <a:effectLst/>
                        </a:rPr>
                        <a:t>p</a:t>
                      </a:r>
                      <a:r>
                        <a:rPr kumimoji="0" lang="de-DE" sz="1800" i="1" u="none" strike="noStrike" cap="none" normalizeH="0" baseline="0">
                          <a:ln>
                            <a:noFill/>
                          </a:ln>
                          <a:effectLst/>
                        </a:rPr>
                        <a:t>ūs</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solidFill>
                            <a:srgbClr val="FF0000"/>
                          </a:solidFill>
                          <a:effectLst/>
                        </a:rPr>
                        <a:t>p</a:t>
                      </a:r>
                      <a:r>
                        <a:rPr kumimoji="0" lang="de-DE" sz="1800" i="1" u="none" strike="noStrike" cap="none" normalizeH="0" baseline="0">
                          <a:ln>
                            <a:noFill/>
                          </a:ln>
                          <a:effectLst/>
                        </a:rPr>
                        <a:t>ēs</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solidFill>
                            <a:srgbClr val="FF0000"/>
                          </a:solidFill>
                          <a:effectLst/>
                        </a:rPr>
                        <a:t>f</a:t>
                      </a:r>
                      <a:r>
                        <a:rPr kumimoji="0" lang="de-DE" sz="1800" i="1" u="none" strike="noStrike" cap="none" normalizeH="0" baseline="0">
                          <a:ln>
                            <a:noFill/>
                          </a:ln>
                          <a:effectLst/>
                        </a:rPr>
                        <a:t>ōtus</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effectLst/>
                        </a:rPr>
                        <a:t>*</a:t>
                      </a:r>
                      <a:r>
                        <a:rPr kumimoji="0" lang="de-DE" sz="1800" i="1" u="none" strike="noStrike" cap="none" normalizeH="0" baseline="0">
                          <a:ln>
                            <a:noFill/>
                          </a:ln>
                          <a:solidFill>
                            <a:srgbClr val="FF0000"/>
                          </a:solidFill>
                          <a:effectLst/>
                        </a:rPr>
                        <a:t>p</a:t>
                      </a:r>
                      <a:r>
                        <a:rPr kumimoji="0" lang="de-DE" sz="1800" i="1" u="none" strike="noStrike" cap="none" normalizeH="0" baseline="0">
                          <a:ln>
                            <a:noFill/>
                          </a:ln>
                          <a:effectLst/>
                        </a:rPr>
                        <a:t>ō/ēd-</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extLst>
                  <a:ext uri="{0D108BD9-81ED-4DB2-BD59-A6C34878D82A}">
                    <a16:rowId xmlns:a16="http://schemas.microsoft.com/office/drawing/2014/main" val="10002"/>
                  </a:ext>
                </a:extLst>
              </a:tr>
              <a:tr h="4714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u="none" strike="noStrike" cap="none" normalizeH="0" baseline="0">
                          <a:ln>
                            <a:noFill/>
                          </a:ln>
                          <a:effectLst/>
                        </a:rPr>
                        <a:t>‚fünf‘</a:t>
                      </a:r>
                      <a:endParaRPr kumimoji="0" lang="de-DE" sz="1800" b="0" i="0"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solidFill>
                            <a:srgbClr val="FF0000"/>
                          </a:solidFill>
                          <a:effectLst/>
                        </a:rPr>
                        <a:t>p</a:t>
                      </a:r>
                      <a:r>
                        <a:rPr kumimoji="0" lang="de-DE" sz="1800" i="1" u="none" strike="noStrike" cap="none" normalizeH="0" baseline="0">
                          <a:ln>
                            <a:noFill/>
                          </a:ln>
                          <a:effectLst/>
                        </a:rPr>
                        <a:t>añca</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solidFill>
                            <a:srgbClr val="FF0000"/>
                          </a:solidFill>
                          <a:effectLst/>
                        </a:rPr>
                        <a:t>p</a:t>
                      </a:r>
                      <a:r>
                        <a:rPr kumimoji="0" lang="de-DE" sz="1800" i="1" u="none" strike="noStrike" cap="none" normalizeH="0" baseline="0">
                          <a:ln>
                            <a:noFill/>
                          </a:ln>
                          <a:effectLst/>
                        </a:rPr>
                        <a:t>ente</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solidFill>
                            <a:srgbClr val="FF0000"/>
                          </a:solidFill>
                          <a:effectLst/>
                        </a:rPr>
                        <a:t>qu</a:t>
                      </a:r>
                      <a:r>
                        <a:rPr kumimoji="0" lang="de-DE" sz="1800" i="1" u="none" strike="noStrike" cap="none" normalizeH="0" baseline="0">
                          <a:ln>
                            <a:noFill/>
                          </a:ln>
                          <a:effectLst/>
                        </a:rPr>
                        <a:t>inque</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solidFill>
                            <a:srgbClr val="FF0000"/>
                          </a:solidFill>
                          <a:effectLst/>
                        </a:rPr>
                        <a:t>f</a:t>
                      </a:r>
                      <a:r>
                        <a:rPr kumimoji="0" lang="de-DE" sz="1800" i="1" u="none" strike="noStrike" cap="none" normalizeH="0" baseline="0">
                          <a:ln>
                            <a:noFill/>
                          </a:ln>
                          <a:effectLst/>
                        </a:rPr>
                        <a:t>imf</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effectLst/>
                        </a:rPr>
                        <a:t>*</a:t>
                      </a:r>
                      <a:r>
                        <a:rPr kumimoji="0" lang="de-DE" sz="1800" i="1" u="none" strike="noStrike" cap="none" normalizeH="0" baseline="0">
                          <a:ln>
                            <a:noFill/>
                          </a:ln>
                          <a:solidFill>
                            <a:srgbClr val="FF0000"/>
                          </a:solidFill>
                          <a:effectLst/>
                        </a:rPr>
                        <a:t>p</a:t>
                      </a:r>
                      <a:r>
                        <a:rPr kumimoji="0" lang="de-DE" sz="1800" i="1" u="none" strike="noStrike" cap="none" normalizeH="0" baseline="0">
                          <a:ln>
                            <a:noFill/>
                          </a:ln>
                          <a:effectLst/>
                        </a:rPr>
                        <a:t>enk</a:t>
                      </a:r>
                      <a:r>
                        <a:rPr kumimoji="0" lang="de-DE" sz="1800" i="1" u="none" strike="noStrike" cap="none" normalizeH="0" baseline="30000">
                          <a:ln>
                            <a:noFill/>
                          </a:ln>
                          <a:effectLst/>
                        </a:rPr>
                        <a:t>w</a:t>
                      </a:r>
                      <a:r>
                        <a:rPr kumimoji="0" lang="de-DE" sz="1800" i="1" u="none" strike="noStrike" cap="none" normalizeH="0" baseline="0">
                          <a:ln>
                            <a:noFill/>
                          </a:ln>
                          <a:effectLst/>
                        </a:rPr>
                        <a:t>e</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extLst>
                  <a:ext uri="{0D108BD9-81ED-4DB2-BD59-A6C34878D82A}">
                    <a16:rowId xmlns:a16="http://schemas.microsoft.com/office/drawing/2014/main" val="10003"/>
                  </a:ext>
                </a:extLst>
              </a:tr>
              <a:tr h="4714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u="none" strike="noStrike" cap="none" normalizeH="0" baseline="0">
                          <a:ln>
                            <a:noFill/>
                          </a:ln>
                          <a:effectLst/>
                        </a:rPr>
                        <a:t>‚Rad‘</a:t>
                      </a:r>
                      <a:endParaRPr kumimoji="0" lang="de-DE" sz="1800" b="0" i="0"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solidFill>
                            <a:srgbClr val="FF0000"/>
                          </a:solidFill>
                          <a:effectLst/>
                        </a:rPr>
                        <a:t>c</a:t>
                      </a:r>
                      <a:r>
                        <a:rPr kumimoji="0" lang="de-DE" sz="1800" i="1" u="none" strike="noStrike" cap="none" normalizeH="0" baseline="0">
                          <a:ln>
                            <a:noFill/>
                          </a:ln>
                          <a:effectLst/>
                        </a:rPr>
                        <a:t>a</a:t>
                      </a:r>
                      <a:r>
                        <a:rPr kumimoji="0" lang="de-DE" sz="1800" i="1" u="none" strike="noStrike" cap="none" normalizeH="0" baseline="0">
                          <a:ln>
                            <a:noFill/>
                          </a:ln>
                          <a:solidFill>
                            <a:srgbClr val="FF0000"/>
                          </a:solidFill>
                          <a:effectLst/>
                        </a:rPr>
                        <a:t>k</a:t>
                      </a:r>
                      <a:r>
                        <a:rPr kumimoji="0" lang="de-DE" sz="1800" i="1" u="none" strike="noStrike" cap="none" normalizeH="0" baseline="0">
                          <a:ln>
                            <a:noFill/>
                          </a:ln>
                          <a:effectLst/>
                        </a:rPr>
                        <a:t>rah</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solidFill>
                            <a:srgbClr val="FF0000"/>
                          </a:solidFill>
                          <a:effectLst/>
                        </a:rPr>
                        <a:t>k</a:t>
                      </a:r>
                      <a:r>
                        <a:rPr kumimoji="0" lang="de-DE" sz="1800" i="1" u="none" strike="noStrike" cap="none" normalizeH="0" baseline="0">
                          <a:ln>
                            <a:noFill/>
                          </a:ln>
                          <a:effectLst/>
                        </a:rPr>
                        <a:t>u</a:t>
                      </a:r>
                      <a:r>
                        <a:rPr kumimoji="0" lang="de-DE" sz="1800" i="1" u="none" strike="noStrike" cap="none" normalizeH="0" baseline="0">
                          <a:ln>
                            <a:noFill/>
                          </a:ln>
                          <a:solidFill>
                            <a:srgbClr val="FF0000"/>
                          </a:solidFill>
                          <a:effectLst/>
                        </a:rPr>
                        <a:t>k</a:t>
                      </a:r>
                      <a:r>
                        <a:rPr kumimoji="0" lang="de-DE" sz="1800" i="1" u="none" strike="noStrike" cap="none" normalizeH="0" baseline="0">
                          <a:ln>
                            <a:noFill/>
                          </a:ln>
                          <a:effectLst/>
                        </a:rPr>
                        <a:t>los</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a:ln>
                            <a:noFill/>
                          </a:ln>
                          <a:effectLst/>
                        </a:rPr>
                        <a:t>---</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a:ln>
                            <a:noFill/>
                          </a:ln>
                          <a:solidFill>
                            <a:schemeClr val="dk1"/>
                          </a:solidFill>
                          <a:effectLst/>
                          <a:latin typeface="+mn-lt"/>
                          <a:ea typeface="+mn-ea"/>
                        </a:rPr>
                        <a:t>AE </a:t>
                      </a:r>
                      <a:r>
                        <a:rPr kumimoji="0" lang="de-DE" sz="1800" b="0" i="1" u="none" strike="noStrike" cap="none" normalizeH="0" baseline="0">
                          <a:ln>
                            <a:noFill/>
                          </a:ln>
                          <a:solidFill>
                            <a:srgbClr val="FF0000"/>
                          </a:solidFill>
                          <a:effectLst/>
                          <a:latin typeface="+mn-lt"/>
                          <a:ea typeface="+mn-ea"/>
                        </a:rPr>
                        <a:t>hw</a:t>
                      </a:r>
                      <a:r>
                        <a:rPr kumimoji="0" lang="de-DE" sz="1800" b="0" i="1" u="none" strike="noStrike" cap="none" normalizeH="0" baseline="0">
                          <a:ln>
                            <a:noFill/>
                          </a:ln>
                          <a:solidFill>
                            <a:schemeClr val="dk1"/>
                          </a:solidFill>
                          <a:effectLst/>
                          <a:latin typeface="+mn-lt"/>
                          <a:ea typeface="+mn-ea"/>
                        </a:rPr>
                        <a:t>ēol</a:t>
                      </a:r>
                      <a:endParaRPr kumimoji="0" lang="de-DE" sz="1800" b="0" i="1" u="none" strike="noStrike" cap="none" normalizeH="0" baseline="0">
                        <a:ln>
                          <a:noFill/>
                        </a:ln>
                        <a:solidFill>
                          <a:srgbClr val="000000"/>
                        </a:solidFill>
                        <a:effectLst/>
                        <a:latin typeface="Arial Narrow" pitchFamily="34" charset="0"/>
                        <a:ea typeface="Batang" pitchFamily="18" charset="-127"/>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de-DE" sz="1800" i="1" u="none" strike="noStrike" cap="none" normalizeH="0" baseline="0" dirty="0">
                          <a:ln>
                            <a:noFill/>
                          </a:ln>
                          <a:effectLst/>
                        </a:rPr>
                        <a:t>*</a:t>
                      </a:r>
                      <a:r>
                        <a:rPr kumimoji="0" lang="de-DE" sz="1800" i="1" u="none" strike="noStrike" cap="none" normalizeH="0" baseline="0" dirty="0" err="1">
                          <a:ln>
                            <a:noFill/>
                          </a:ln>
                          <a:solidFill>
                            <a:srgbClr val="FF0000"/>
                          </a:solidFill>
                          <a:effectLst/>
                        </a:rPr>
                        <a:t>k</a:t>
                      </a:r>
                      <a:r>
                        <a:rPr kumimoji="0" lang="de-DE" sz="1800" i="1" u="none" strike="noStrike" cap="none" normalizeH="0" baseline="30000" dirty="0" err="1">
                          <a:ln>
                            <a:noFill/>
                          </a:ln>
                          <a:solidFill>
                            <a:srgbClr val="FF0000"/>
                          </a:solidFill>
                          <a:effectLst/>
                        </a:rPr>
                        <a:t>w</a:t>
                      </a:r>
                      <a:r>
                        <a:rPr kumimoji="0" lang="de-DE" sz="1800" i="1" u="none" strike="noStrike" cap="none" normalizeH="0" baseline="0" dirty="0" err="1">
                          <a:ln>
                            <a:noFill/>
                          </a:ln>
                          <a:effectLst/>
                        </a:rPr>
                        <a:t>e</a:t>
                      </a:r>
                      <a:r>
                        <a:rPr kumimoji="0" lang="de-DE" sz="1800" i="1" u="none" strike="noStrike" cap="none" normalizeH="0" baseline="0" dirty="0" err="1">
                          <a:ln>
                            <a:noFill/>
                          </a:ln>
                          <a:solidFill>
                            <a:srgbClr val="FF0000"/>
                          </a:solidFill>
                          <a:effectLst/>
                        </a:rPr>
                        <a:t>k</a:t>
                      </a:r>
                      <a:r>
                        <a:rPr kumimoji="0" lang="de-DE" sz="1800" i="1" u="none" strike="noStrike" cap="none" normalizeH="0" baseline="30000" dirty="0" err="1">
                          <a:ln>
                            <a:noFill/>
                          </a:ln>
                          <a:solidFill>
                            <a:srgbClr val="FF0000"/>
                          </a:solidFill>
                          <a:effectLst/>
                        </a:rPr>
                        <a:t>w</a:t>
                      </a:r>
                      <a:r>
                        <a:rPr kumimoji="0" lang="de-DE" sz="1800" i="1" u="none" strike="noStrike" cap="none" normalizeH="0" baseline="0" dirty="0" err="1">
                          <a:ln>
                            <a:noFill/>
                          </a:ln>
                          <a:effectLst/>
                        </a:rPr>
                        <a:t>los</a:t>
                      </a:r>
                      <a:endParaRPr kumimoji="0" lang="de-DE" sz="1800" b="0" i="1" u="none" strike="noStrike" cap="none" normalizeH="0" baseline="0" dirty="0">
                        <a:ln>
                          <a:noFill/>
                        </a:ln>
                        <a:solidFill>
                          <a:srgbClr val="000000"/>
                        </a:solidFill>
                        <a:effectLst/>
                        <a:latin typeface="Arial Narrow" pitchFamily="34" charset="0"/>
                        <a:ea typeface="Batang" pitchFamily="18" charset="-127"/>
                      </a:endParaRPr>
                    </a:p>
                  </a:txBody>
                  <a:tcPr horzOverflow="overflow"/>
                </a:tc>
                <a:extLst>
                  <a:ext uri="{0D108BD9-81ED-4DB2-BD59-A6C34878D82A}">
                    <a16:rowId xmlns:a16="http://schemas.microsoft.com/office/drawing/2014/main" val="10004"/>
                  </a:ext>
                </a:extLst>
              </a:tr>
            </a:tbl>
          </a:graphicData>
        </a:graphic>
      </p:graphicFrame>
      <p:sp>
        <p:nvSpPr>
          <p:cNvPr id="5" name="Rectangle 3">
            <a:extLst>
              <a:ext uri="{FF2B5EF4-FFF2-40B4-BE49-F238E27FC236}">
                <a16:creationId xmlns:a16="http://schemas.microsoft.com/office/drawing/2014/main" id="{36CF04A6-8CD7-4DE0-9111-E42C12D43885}"/>
              </a:ext>
            </a:extLst>
          </p:cNvPr>
          <p:cNvSpPr txBox="1">
            <a:spLocks noChangeArrowheads="1"/>
          </p:cNvSpPr>
          <p:nvPr/>
        </p:nvSpPr>
        <p:spPr>
          <a:xfrm>
            <a:off x="2452687" y="4549954"/>
            <a:ext cx="7200900" cy="1071563"/>
          </a:xfrm>
          <a:prstGeom prst="rect">
            <a:avLst/>
          </a:prstGeom>
        </p:spPr>
        <p:txBody>
          <a:bodyPr vert="horz">
            <a:normAutofit/>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Aria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kumimoji="0" lang="de-DE" sz="1800" b="0" i="0" u="none" strike="noStrike" kern="1200" cap="none" spc="0" normalizeH="0" baseline="0" noProof="0" dirty="0">
                <a:ln>
                  <a:noFill/>
                </a:ln>
                <a:solidFill>
                  <a:schemeClr val="tx1"/>
                </a:solidFill>
                <a:effectLst/>
                <a:uLnTx/>
                <a:uFillTx/>
                <a:latin typeface="+mn-lt"/>
                <a:ea typeface="+mn-ea"/>
                <a:cs typeface="+mn-cs"/>
              </a:rPr>
              <a:t>Lautregeln: 		*</a:t>
            </a:r>
            <a:r>
              <a:rPr kumimoji="0" lang="de-DE" sz="1800" b="0" i="1" u="none" strike="noStrike" kern="1200" cap="none" spc="0" normalizeH="0" baseline="0" noProof="0" dirty="0">
                <a:ln>
                  <a:noFill/>
                </a:ln>
                <a:solidFill>
                  <a:schemeClr val="tx1"/>
                </a:solidFill>
                <a:effectLst/>
                <a:uLnTx/>
                <a:uFillTx/>
                <a:latin typeface="+mn-lt"/>
                <a:ea typeface="+mn-ea"/>
                <a:cs typeface="+mn-cs"/>
              </a:rPr>
              <a:t>p- &gt; </a:t>
            </a:r>
            <a:r>
              <a:rPr kumimoji="0" lang="de-DE" sz="1800" b="0" i="0" u="none" strike="noStrike" kern="1200" cap="none" spc="0" normalizeH="0" baseline="0" noProof="0" dirty="0">
                <a:ln>
                  <a:noFill/>
                </a:ln>
                <a:solidFill>
                  <a:schemeClr val="tx1"/>
                </a:solidFill>
                <a:effectLst/>
                <a:uLnTx/>
                <a:uFillTx/>
                <a:latin typeface="+mn-lt"/>
                <a:ea typeface="+mn-ea"/>
                <a:cs typeface="+mn-cs"/>
              </a:rPr>
              <a:t>Ai. Gr. Lat. </a:t>
            </a:r>
            <a:r>
              <a:rPr kumimoji="0" lang="de-DE" sz="1800" b="0" i="1" u="none" strike="noStrike" kern="1200" cap="none" spc="0" normalizeH="0" baseline="0" noProof="0" dirty="0">
                <a:ln>
                  <a:noFill/>
                </a:ln>
                <a:solidFill>
                  <a:schemeClr val="tx1"/>
                </a:solidFill>
                <a:effectLst/>
                <a:uLnTx/>
                <a:uFillTx/>
                <a:latin typeface="+mn-lt"/>
                <a:ea typeface="+mn-ea"/>
                <a:cs typeface="+mn-cs"/>
              </a:rPr>
              <a:t>p</a:t>
            </a:r>
            <a:r>
              <a:rPr kumimoji="0" lang="de-DE" sz="1800" b="0" i="0" u="none" strike="noStrike" kern="1200" cap="none" spc="0" normalizeH="0" baseline="0" noProof="0" dirty="0">
                <a:ln>
                  <a:noFill/>
                </a:ln>
                <a:solidFill>
                  <a:schemeClr val="tx1"/>
                </a:solidFill>
                <a:effectLst/>
                <a:uLnTx/>
                <a:uFillTx/>
                <a:latin typeface="+mn-lt"/>
                <a:ea typeface="+mn-ea"/>
                <a:cs typeface="+mn-cs"/>
              </a:rPr>
              <a:t>, </a:t>
            </a:r>
            <a:r>
              <a:rPr kumimoji="0" lang="de-DE" sz="1800" b="0" i="0" u="none" strike="noStrike" kern="1200" cap="none" spc="0" normalizeH="0" baseline="0" noProof="0" dirty="0" err="1">
                <a:ln>
                  <a:noFill/>
                </a:ln>
                <a:solidFill>
                  <a:schemeClr val="tx1"/>
                </a:solidFill>
                <a:effectLst/>
                <a:uLnTx/>
                <a:uFillTx/>
                <a:latin typeface="+mn-lt"/>
                <a:ea typeface="+mn-ea"/>
                <a:cs typeface="+mn-cs"/>
              </a:rPr>
              <a:t>Got</a:t>
            </a:r>
            <a:r>
              <a:rPr kumimoji="0" lang="de-DE" sz="1800" b="0" i="0" u="none" strike="noStrike" kern="1200" cap="none" spc="0" normalizeH="0" baseline="0" noProof="0" dirty="0">
                <a:ln>
                  <a:noFill/>
                </a:ln>
                <a:solidFill>
                  <a:schemeClr val="tx1"/>
                </a:solidFill>
                <a:effectLst/>
                <a:uLnTx/>
                <a:uFillTx/>
                <a:latin typeface="+mn-lt"/>
                <a:ea typeface="+mn-ea"/>
                <a:cs typeface="+mn-cs"/>
              </a:rPr>
              <a:t>. </a:t>
            </a:r>
            <a:r>
              <a:rPr kumimoji="0" lang="de-DE" sz="1800" b="0" i="1" u="none" strike="noStrike" kern="1200" cap="none" spc="0" normalizeH="0" baseline="0" noProof="0" dirty="0">
                <a:ln>
                  <a:noFill/>
                </a:ln>
                <a:solidFill>
                  <a:schemeClr val="tx1"/>
                </a:solidFill>
                <a:effectLst/>
                <a:uLnTx/>
                <a:uFillTx/>
                <a:latin typeface="+mn-lt"/>
                <a:ea typeface="+mn-ea"/>
                <a:cs typeface="+mn-cs"/>
              </a:rPr>
              <a:t>f</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Aria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kumimoji="0" lang="de-DE" sz="1800" b="0" i="1" u="none" strike="noStrike" kern="1200" cap="none" spc="0" normalizeH="0" baseline="0" noProof="0" dirty="0">
                <a:ln>
                  <a:noFill/>
                </a:ln>
                <a:solidFill>
                  <a:schemeClr val="tx1"/>
                </a:solidFill>
                <a:effectLst/>
                <a:uLnTx/>
                <a:uFillTx/>
                <a:latin typeface="+mn-lt"/>
                <a:ea typeface="+mn-ea"/>
                <a:cs typeface="+mn-cs"/>
              </a:rPr>
              <a:t>			*d- &gt; </a:t>
            </a:r>
            <a:r>
              <a:rPr kumimoji="0" lang="de-DE" sz="1800" b="0" i="0" u="none" strike="noStrike" kern="1200" cap="none" spc="0" normalizeH="0" baseline="0" noProof="0" dirty="0">
                <a:ln>
                  <a:noFill/>
                </a:ln>
                <a:solidFill>
                  <a:schemeClr val="tx1"/>
                </a:solidFill>
                <a:effectLst/>
                <a:uLnTx/>
                <a:uFillTx/>
                <a:latin typeface="+mn-lt"/>
                <a:ea typeface="+mn-ea"/>
                <a:cs typeface="+mn-cs"/>
              </a:rPr>
              <a:t>Ai. Gr. Lat. </a:t>
            </a:r>
            <a:r>
              <a:rPr kumimoji="0" lang="de-DE" sz="1800" b="0" i="1" u="none" strike="noStrike" kern="1200" cap="none" spc="0" normalizeH="0" baseline="0" noProof="0" dirty="0">
                <a:ln>
                  <a:noFill/>
                </a:ln>
                <a:solidFill>
                  <a:schemeClr val="tx1"/>
                </a:solidFill>
                <a:effectLst/>
                <a:uLnTx/>
                <a:uFillTx/>
                <a:latin typeface="+mn-lt"/>
                <a:ea typeface="+mn-ea"/>
                <a:cs typeface="+mn-cs"/>
              </a:rPr>
              <a:t>d</a:t>
            </a:r>
            <a:r>
              <a:rPr kumimoji="0" lang="de-DE" sz="1800" b="0" i="0" u="none" strike="noStrike" kern="1200" cap="none" spc="0" normalizeH="0" baseline="0" noProof="0" dirty="0">
                <a:ln>
                  <a:noFill/>
                </a:ln>
                <a:solidFill>
                  <a:schemeClr val="tx1"/>
                </a:solidFill>
                <a:effectLst/>
                <a:uLnTx/>
                <a:uFillTx/>
                <a:latin typeface="+mn-lt"/>
                <a:ea typeface="+mn-ea"/>
                <a:cs typeface="+mn-cs"/>
              </a:rPr>
              <a:t>, </a:t>
            </a:r>
            <a:r>
              <a:rPr kumimoji="0" lang="de-DE" sz="1800" b="0" i="0" u="none" strike="noStrike" kern="1200" cap="none" spc="0" normalizeH="0" baseline="0" noProof="0" dirty="0" err="1">
                <a:ln>
                  <a:noFill/>
                </a:ln>
                <a:solidFill>
                  <a:schemeClr val="tx1"/>
                </a:solidFill>
                <a:effectLst/>
                <a:uLnTx/>
                <a:uFillTx/>
                <a:latin typeface="+mn-lt"/>
                <a:ea typeface="+mn-ea"/>
                <a:cs typeface="+mn-cs"/>
              </a:rPr>
              <a:t>Got</a:t>
            </a:r>
            <a:r>
              <a:rPr kumimoji="0" lang="de-DE" sz="1800" b="0" i="0" u="none" strike="noStrike" kern="1200" cap="none" spc="0" normalizeH="0" baseline="0" noProof="0" dirty="0">
                <a:ln>
                  <a:noFill/>
                </a:ln>
                <a:solidFill>
                  <a:schemeClr val="tx1"/>
                </a:solidFill>
                <a:effectLst/>
                <a:uLnTx/>
                <a:uFillTx/>
                <a:latin typeface="+mn-lt"/>
                <a:ea typeface="+mn-ea"/>
                <a:cs typeface="+mn-cs"/>
              </a:rPr>
              <a:t>. </a:t>
            </a:r>
            <a:r>
              <a:rPr kumimoji="0" lang="de-DE" sz="1800" b="0" i="1" u="none" strike="noStrike" kern="1200" cap="none" spc="0" normalizeH="0" baseline="0" noProof="0" dirty="0">
                <a:ln>
                  <a:noFill/>
                </a:ln>
                <a:solidFill>
                  <a:schemeClr val="tx1"/>
                </a:solidFill>
                <a:effectLst/>
                <a:uLnTx/>
                <a:uFillTx/>
                <a:latin typeface="+mn-lt"/>
                <a:ea typeface="+mn-ea"/>
                <a:cs typeface="+mn-cs"/>
              </a:rPr>
              <a:t>t</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Aria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kumimoji="0" lang="de-DE" sz="1800" b="0" i="0" u="none" strike="noStrike" kern="1200" cap="none" spc="0" normalizeH="0" baseline="0" noProof="0" dirty="0">
                <a:ln>
                  <a:noFill/>
                </a:ln>
                <a:solidFill>
                  <a:schemeClr val="tx1"/>
                </a:solidFill>
                <a:effectLst/>
                <a:uLnTx/>
                <a:uFillTx/>
                <a:latin typeface="+mn-lt"/>
                <a:ea typeface="+mn-ea"/>
                <a:cs typeface="+mn-cs"/>
              </a:rPr>
              <a:t>			*</a:t>
            </a:r>
            <a:r>
              <a:rPr kumimoji="0" lang="de-DE" sz="1800" b="0" i="1" u="none" strike="noStrike" kern="1200" cap="none" spc="0" normalizeH="0" baseline="0" noProof="0" dirty="0">
                <a:ln>
                  <a:noFill/>
                </a:ln>
                <a:solidFill>
                  <a:schemeClr val="tx1"/>
                </a:solidFill>
                <a:effectLst/>
                <a:uLnTx/>
                <a:uFillTx/>
                <a:latin typeface="+mn-lt"/>
                <a:ea typeface="+mn-ea"/>
                <a:cs typeface="+mn-cs"/>
              </a:rPr>
              <a:t>p- &gt; </a:t>
            </a:r>
            <a:r>
              <a:rPr kumimoji="0" lang="de-DE" sz="1800" b="0" i="0" u="none" strike="noStrike" kern="1200" cap="none" spc="0" normalizeH="0" baseline="0" noProof="0" dirty="0">
                <a:ln>
                  <a:noFill/>
                </a:ln>
                <a:solidFill>
                  <a:schemeClr val="tx1"/>
                </a:solidFill>
                <a:effectLst/>
                <a:uLnTx/>
                <a:uFillTx/>
                <a:latin typeface="+mn-lt"/>
                <a:ea typeface="+mn-ea"/>
                <a:cs typeface="+mn-cs"/>
              </a:rPr>
              <a:t>Ai. Gr. </a:t>
            </a:r>
            <a:r>
              <a:rPr kumimoji="0" lang="de-DE" sz="1800" b="0" i="1" u="none" strike="noStrike" kern="1200" cap="none" spc="0" normalizeH="0" baseline="0" noProof="0" dirty="0">
                <a:ln>
                  <a:noFill/>
                </a:ln>
                <a:solidFill>
                  <a:schemeClr val="tx1"/>
                </a:solidFill>
                <a:effectLst/>
                <a:uLnTx/>
                <a:uFillTx/>
                <a:latin typeface="+mn-lt"/>
                <a:ea typeface="+mn-ea"/>
                <a:cs typeface="+mn-cs"/>
              </a:rPr>
              <a:t>p</a:t>
            </a:r>
            <a:r>
              <a:rPr kumimoji="0" lang="de-DE" sz="1800" b="0" i="0" u="none" strike="noStrike" kern="1200" cap="none" spc="0" normalizeH="0" baseline="0" noProof="0" dirty="0">
                <a:ln>
                  <a:noFill/>
                </a:ln>
                <a:solidFill>
                  <a:schemeClr val="tx1"/>
                </a:solidFill>
                <a:effectLst/>
                <a:uLnTx/>
                <a:uFillTx/>
                <a:latin typeface="+mn-lt"/>
                <a:ea typeface="+mn-ea"/>
                <a:cs typeface="+mn-cs"/>
              </a:rPr>
              <a:t>, </a:t>
            </a:r>
            <a:r>
              <a:rPr kumimoji="0" lang="de-DE" sz="1800" b="0" i="0" u="none" strike="noStrike" kern="1200" cap="none" spc="0" normalizeH="0" baseline="0" noProof="0" dirty="0" err="1">
                <a:ln>
                  <a:noFill/>
                </a:ln>
                <a:solidFill>
                  <a:schemeClr val="tx1"/>
                </a:solidFill>
                <a:effectLst/>
                <a:uLnTx/>
                <a:uFillTx/>
                <a:latin typeface="+mn-lt"/>
                <a:ea typeface="+mn-ea"/>
                <a:cs typeface="+mn-cs"/>
              </a:rPr>
              <a:t>Got</a:t>
            </a:r>
            <a:r>
              <a:rPr kumimoji="0" lang="de-DE" sz="1800" b="0" i="0" u="none" strike="noStrike" kern="1200" cap="none" spc="0" normalizeH="0" baseline="0" noProof="0" dirty="0">
                <a:ln>
                  <a:noFill/>
                </a:ln>
                <a:solidFill>
                  <a:schemeClr val="tx1"/>
                </a:solidFill>
                <a:effectLst/>
                <a:uLnTx/>
                <a:uFillTx/>
                <a:latin typeface="+mn-lt"/>
                <a:ea typeface="+mn-ea"/>
                <a:cs typeface="+mn-cs"/>
              </a:rPr>
              <a:t>. </a:t>
            </a:r>
            <a:r>
              <a:rPr kumimoji="0" lang="de-DE" sz="1800" b="0" i="1" u="none" strike="noStrike" kern="1200" cap="none" spc="0" normalizeH="0" baseline="0" noProof="0" dirty="0">
                <a:ln>
                  <a:noFill/>
                </a:ln>
                <a:solidFill>
                  <a:schemeClr val="tx1"/>
                </a:solidFill>
                <a:effectLst/>
                <a:uLnTx/>
                <a:uFillTx/>
                <a:latin typeface="+mn-lt"/>
                <a:ea typeface="+mn-ea"/>
                <a:cs typeface="+mn-cs"/>
              </a:rPr>
              <a:t>f</a:t>
            </a:r>
            <a:r>
              <a:rPr kumimoji="0" lang="de-DE" sz="1800" b="0" i="0" u="none" strike="noStrike" kern="1200" cap="none" spc="0" normalizeH="0" baseline="0" noProof="0" dirty="0">
                <a:ln>
                  <a:noFill/>
                </a:ln>
                <a:solidFill>
                  <a:schemeClr val="tx1"/>
                </a:solidFill>
                <a:effectLst/>
                <a:uLnTx/>
                <a:uFillTx/>
                <a:latin typeface="+mn-lt"/>
                <a:ea typeface="+mn-ea"/>
                <a:cs typeface="+mn-cs"/>
              </a:rPr>
              <a:t> : Lat. </a:t>
            </a:r>
            <a:r>
              <a:rPr kumimoji="0" lang="de-DE" sz="1800" b="0" i="1" u="none" strike="noStrike" kern="1200" cap="none" spc="0" normalizeH="0" baseline="0" noProof="0" dirty="0" err="1">
                <a:ln>
                  <a:noFill/>
                </a:ln>
                <a:solidFill>
                  <a:schemeClr val="tx1"/>
                </a:solidFill>
                <a:effectLst/>
                <a:uLnTx/>
                <a:uFillTx/>
                <a:latin typeface="+mn-lt"/>
                <a:ea typeface="+mn-ea"/>
                <a:cs typeface="+mn-cs"/>
              </a:rPr>
              <a:t>qu</a:t>
            </a:r>
            <a:endParaRPr kumimoji="0" lang="de-DE" sz="1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87440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2656E6-37DE-4C6E-99FF-4D3E4EAAC54C}"/>
              </a:ext>
            </a:extLst>
          </p:cNvPr>
          <p:cNvSpPr>
            <a:spLocks noGrp="1"/>
          </p:cNvSpPr>
          <p:nvPr>
            <p:ph type="title"/>
          </p:nvPr>
        </p:nvSpPr>
        <p:spPr/>
        <p:txBody>
          <a:bodyPr/>
          <a:lstStyle/>
          <a:p>
            <a:r>
              <a:rPr lang="de-DE"/>
              <a:t>Beispiel 1: Iuppiter</a:t>
            </a:r>
          </a:p>
        </p:txBody>
      </p:sp>
      <p:sp>
        <p:nvSpPr>
          <p:cNvPr id="3" name="Inhaltsplatzhalter 2">
            <a:extLst>
              <a:ext uri="{FF2B5EF4-FFF2-40B4-BE49-F238E27FC236}">
                <a16:creationId xmlns:a16="http://schemas.microsoft.com/office/drawing/2014/main" id="{25C8FB22-9EDE-4C29-87EB-D9FCB314874F}"/>
              </a:ext>
            </a:extLst>
          </p:cNvPr>
          <p:cNvSpPr>
            <a:spLocks noGrp="1"/>
          </p:cNvSpPr>
          <p:nvPr>
            <p:ph idx="1"/>
          </p:nvPr>
        </p:nvSpPr>
        <p:spPr/>
        <p:txBody>
          <a:bodyPr>
            <a:normAutofit fontScale="92500" lnSpcReduction="20000"/>
          </a:bodyPr>
          <a:lstStyle/>
          <a:p>
            <a:r>
              <a:rPr lang="de-DE" dirty="0"/>
              <a:t>Synchrone Variation </a:t>
            </a:r>
            <a:r>
              <a:rPr lang="de-DE" i="1" dirty="0" err="1"/>
              <a:t>Iuppiter</a:t>
            </a:r>
            <a:r>
              <a:rPr lang="de-DE" dirty="0"/>
              <a:t>, </a:t>
            </a:r>
            <a:r>
              <a:rPr lang="de-DE" i="1" dirty="0" err="1"/>
              <a:t>Iūpiter</a:t>
            </a:r>
            <a:r>
              <a:rPr lang="de-DE" dirty="0"/>
              <a:t> („</a:t>
            </a:r>
            <a:r>
              <a:rPr lang="de-DE" dirty="0" err="1"/>
              <a:t>Littera</a:t>
            </a:r>
            <a:r>
              <a:rPr lang="de-DE" dirty="0"/>
              <a:t>-Regel“)</a:t>
            </a:r>
          </a:p>
          <a:p>
            <a:r>
              <a:rPr lang="de-DE" dirty="0"/>
              <a:t>Vokalschwächung in Binnensilben (</a:t>
            </a:r>
            <a:r>
              <a:rPr lang="de-DE" i="1" dirty="0" err="1"/>
              <a:t>f</a:t>
            </a:r>
            <a:r>
              <a:rPr lang="de-DE" i="1" u="sng" dirty="0" err="1"/>
              <a:t>a</a:t>
            </a:r>
            <a:r>
              <a:rPr lang="de-DE" i="1" dirty="0" err="1"/>
              <a:t>cere</a:t>
            </a:r>
            <a:r>
              <a:rPr lang="de-DE" i="1" dirty="0"/>
              <a:t> </a:t>
            </a:r>
            <a:r>
              <a:rPr lang="de-DE" dirty="0"/>
              <a:t>: </a:t>
            </a:r>
            <a:r>
              <a:rPr lang="de-DE" i="1" dirty="0" err="1"/>
              <a:t>conf</a:t>
            </a:r>
            <a:r>
              <a:rPr lang="de-DE" i="1" u="sng" dirty="0" err="1"/>
              <a:t>i</a:t>
            </a:r>
            <a:r>
              <a:rPr lang="de-DE" i="1" dirty="0" err="1"/>
              <a:t>cere</a:t>
            </a:r>
            <a:r>
              <a:rPr lang="de-DE" dirty="0"/>
              <a:t>): Bezug von -</a:t>
            </a:r>
            <a:r>
              <a:rPr lang="de-DE" i="1" dirty="0" err="1"/>
              <a:t>piter</a:t>
            </a:r>
            <a:r>
              <a:rPr lang="de-DE" dirty="0"/>
              <a:t> auf lat. </a:t>
            </a:r>
            <a:r>
              <a:rPr lang="de-DE" i="1" dirty="0" err="1"/>
              <a:t>pater</a:t>
            </a:r>
            <a:r>
              <a:rPr lang="de-DE" i="1" dirty="0"/>
              <a:t> </a:t>
            </a:r>
            <a:r>
              <a:rPr lang="de-DE" dirty="0"/>
              <a:t>möglich</a:t>
            </a:r>
          </a:p>
          <a:p>
            <a:r>
              <a:rPr lang="de-DE" dirty="0"/>
              <a:t>Kasusformen </a:t>
            </a:r>
            <a:r>
              <a:rPr lang="de-DE" i="1" dirty="0" err="1"/>
              <a:t>Iou-is</a:t>
            </a:r>
            <a:r>
              <a:rPr lang="de-DE" i="1" dirty="0"/>
              <a:t>, -i, </a:t>
            </a:r>
            <a:r>
              <a:rPr lang="de-DE" dirty="0"/>
              <a:t>usf.: erstes Element *</a:t>
            </a:r>
            <a:r>
              <a:rPr lang="de-DE" i="1" dirty="0" err="1"/>
              <a:t>iou</a:t>
            </a:r>
            <a:r>
              <a:rPr lang="de-DE" dirty="0"/>
              <a:t>-?</a:t>
            </a:r>
          </a:p>
          <a:p>
            <a:r>
              <a:rPr lang="de-DE" dirty="0"/>
              <a:t>Vergleich mit dem Griechischen: Anrufung (z. B. bei Homer) </a:t>
            </a:r>
            <a:r>
              <a:rPr lang="el-GR" dirty="0"/>
              <a:t>Ζεῦ πάτερ </a:t>
            </a:r>
            <a:r>
              <a:rPr lang="de-DE" dirty="0"/>
              <a:t>‚Vater Zeus!‘</a:t>
            </a:r>
          </a:p>
          <a:p>
            <a:r>
              <a:rPr lang="de-DE" dirty="0"/>
              <a:t>Gr. </a:t>
            </a:r>
            <a:r>
              <a:rPr lang="el-GR" dirty="0"/>
              <a:t>ζ-</a:t>
            </a:r>
            <a:r>
              <a:rPr lang="de-DE" dirty="0"/>
              <a:t> entspricht lat. </a:t>
            </a:r>
            <a:r>
              <a:rPr lang="de-DE" i="1" dirty="0"/>
              <a:t>i</a:t>
            </a:r>
            <a:r>
              <a:rPr lang="de-DE" dirty="0"/>
              <a:t>- in </a:t>
            </a:r>
            <a:r>
              <a:rPr lang="el-GR" dirty="0"/>
              <a:t>ζυγόν </a:t>
            </a:r>
            <a:r>
              <a:rPr lang="de-DE" dirty="0"/>
              <a:t>: </a:t>
            </a:r>
            <a:r>
              <a:rPr lang="de-DE" i="1" dirty="0" err="1"/>
              <a:t>iugum</a:t>
            </a:r>
            <a:endParaRPr lang="de-DE" dirty="0"/>
          </a:p>
          <a:p>
            <a:r>
              <a:rPr lang="de-DE" dirty="0"/>
              <a:t>Also </a:t>
            </a:r>
            <a:r>
              <a:rPr lang="el-GR" dirty="0"/>
              <a:t>Ζευ- </a:t>
            </a:r>
            <a:r>
              <a:rPr lang="en-GB" dirty="0"/>
              <a:t>: </a:t>
            </a:r>
            <a:r>
              <a:rPr lang="en-GB" i="1" dirty="0" err="1"/>
              <a:t>Iov</a:t>
            </a:r>
            <a:r>
              <a:rPr lang="en-GB" dirty="0"/>
              <a:t>-</a:t>
            </a:r>
          </a:p>
          <a:p>
            <a:r>
              <a:rPr lang="en-GB" dirty="0"/>
              <a:t>Gr. </a:t>
            </a:r>
            <a:r>
              <a:rPr lang="el-GR" dirty="0"/>
              <a:t>-ευ-</a:t>
            </a:r>
            <a:r>
              <a:rPr lang="en-GB" dirty="0"/>
              <a:t> </a:t>
            </a:r>
            <a:r>
              <a:rPr lang="en-GB" dirty="0" err="1"/>
              <a:t>entspricht</a:t>
            </a:r>
            <a:r>
              <a:rPr lang="en-GB" dirty="0"/>
              <a:t> lat. </a:t>
            </a:r>
            <a:r>
              <a:rPr lang="de-DE" dirty="0"/>
              <a:t>-</a:t>
            </a:r>
            <a:r>
              <a:rPr lang="de-DE" i="1" dirty="0"/>
              <a:t>ū</a:t>
            </a:r>
            <a:r>
              <a:rPr lang="de-DE" dirty="0"/>
              <a:t>- in </a:t>
            </a:r>
            <a:r>
              <a:rPr lang="el-GR" dirty="0"/>
              <a:t>λευκός </a:t>
            </a:r>
            <a:r>
              <a:rPr lang="de-DE" dirty="0"/>
              <a:t>: lat</a:t>
            </a:r>
            <a:r>
              <a:rPr lang="de-DE"/>
              <a:t>. </a:t>
            </a:r>
            <a:r>
              <a:rPr lang="de-DE" i="1"/>
              <a:t>lūcus</a:t>
            </a:r>
            <a:r>
              <a:rPr lang="de-DE"/>
              <a:t>, und </a:t>
            </a:r>
            <a:r>
              <a:rPr lang="de-DE" i="1"/>
              <a:t>-ov</a:t>
            </a:r>
            <a:r>
              <a:rPr lang="de-DE"/>
              <a:t>- in </a:t>
            </a:r>
            <a:r>
              <a:rPr lang="el-GR"/>
              <a:t>νέος </a:t>
            </a:r>
            <a:r>
              <a:rPr lang="en-GB"/>
              <a:t>: </a:t>
            </a:r>
            <a:r>
              <a:rPr lang="en-GB" i="1"/>
              <a:t>novus</a:t>
            </a:r>
            <a:r>
              <a:rPr lang="en-GB"/>
              <a:t> : ai. </a:t>
            </a:r>
            <a:r>
              <a:rPr lang="en-GB" i="1"/>
              <a:t>nava</a:t>
            </a:r>
            <a:r>
              <a:rPr lang="en-GB"/>
              <a:t>-</a:t>
            </a:r>
            <a:endParaRPr lang="de-DE" dirty="0"/>
          </a:p>
          <a:p>
            <a:r>
              <a:rPr lang="de-DE" dirty="0"/>
              <a:t>Also </a:t>
            </a:r>
            <a:r>
              <a:rPr lang="el-GR" dirty="0"/>
              <a:t>Ζεῦ πάτερ </a:t>
            </a:r>
            <a:r>
              <a:rPr lang="de-DE" dirty="0"/>
              <a:t>= </a:t>
            </a:r>
            <a:r>
              <a:rPr lang="de-DE" i="1" dirty="0" err="1"/>
              <a:t>Iūpiter</a:t>
            </a:r>
            <a:endParaRPr lang="de-DE" dirty="0"/>
          </a:p>
        </p:txBody>
      </p:sp>
    </p:spTree>
    <p:extLst>
      <p:ext uri="{BB962C8B-B14F-4D97-AF65-F5344CB8AC3E}">
        <p14:creationId xmlns:p14="http://schemas.microsoft.com/office/powerpoint/2010/main" val="193290545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3732</Words>
  <Application>Microsoft Office PowerPoint</Application>
  <PresentationFormat>Breitbild</PresentationFormat>
  <Paragraphs>441</Paragraphs>
  <Slides>36</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36</vt:i4>
      </vt:variant>
    </vt:vector>
  </HeadingPairs>
  <TitlesOfParts>
    <vt:vector size="42" baseType="lpstr">
      <vt:lpstr>Arial</vt:lpstr>
      <vt:lpstr>Arial Narrow</vt:lpstr>
      <vt:lpstr>Calibri</vt:lpstr>
      <vt:lpstr>Calibri Light</vt:lpstr>
      <vt:lpstr>Times New Roman</vt:lpstr>
      <vt:lpstr>Office</vt:lpstr>
      <vt:lpstr>Iuppiter, Zeus und unregelmäßige Verben</vt:lpstr>
      <vt:lpstr>Sprachgeschichte im Lehrplan (Bayern)</vt:lpstr>
      <vt:lpstr>Aufbau</vt:lpstr>
      <vt:lpstr>1 Historische Sprachwissenschaft</vt:lpstr>
      <vt:lpstr>Sprachverwandtschaft</vt:lpstr>
      <vt:lpstr>Sprachverwandtschaft</vt:lpstr>
      <vt:lpstr>Sprachverwandtschaft</vt:lpstr>
      <vt:lpstr> Korrespondenzregeln</vt:lpstr>
      <vt:lpstr>Beispiel 1: Iuppiter</vt:lpstr>
      <vt:lpstr>Iuppiter</vt:lpstr>
      <vt:lpstr>Iuppiter</vt:lpstr>
      <vt:lpstr>Beispiel 2: Rhotazismus</vt:lpstr>
      <vt:lpstr>Synchrone Variation</vt:lpstr>
      <vt:lpstr>PowerPoint-Präsentation</vt:lpstr>
      <vt:lpstr>PowerPoint-Präsentation</vt:lpstr>
      <vt:lpstr>PowerPoint-Präsentation</vt:lpstr>
      <vt:lpstr>Rhotazismus</vt:lpstr>
      <vt:lpstr>Beispiel 3: Entwicklung von /h/</vt:lpstr>
      <vt:lpstr>PowerPoint-Präsentation</vt:lpstr>
      <vt:lpstr>PowerPoint-Präsentation</vt:lpstr>
      <vt:lpstr>PowerPoint-Präsentation</vt:lpstr>
      <vt:lpstr>Beispiel 4: „unregelmäßige Verben“</vt:lpstr>
      <vt:lpstr>„unregelmäßige Verben“</vt:lpstr>
      <vt:lpstr>„unregelmäßige Verben“</vt:lpstr>
      <vt:lpstr>„unregelmäßige Verben“</vt:lpstr>
      <vt:lpstr>„unregelmäßige Verben“: s-Perfekt</vt:lpstr>
      <vt:lpstr>„unregelmäßige Verben“: s-Perfekt</vt:lpstr>
      <vt:lpstr>„unregelmäßige Verben“: s-Perfekt</vt:lpstr>
      <vt:lpstr>„unregelmäßige Verben“: redupliziertes Perf.</vt:lpstr>
      <vt:lpstr>„unregelmäßige Verben“: langvokalisch</vt:lpstr>
      <vt:lpstr>„unregelmäßige Verben“: Wurzelperfekt</vt:lpstr>
      <vt:lpstr>v/u-Perfekt</vt:lpstr>
      <vt:lpstr>v/u-Perfekt</vt:lpstr>
      <vt:lpstr>3 Zusammenfassung</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Iuppiter, Zeus und unregelmäßige Verben</dc:title>
  <dc:creator>Daniel Kölligan</dc:creator>
  <cp:lastModifiedBy>Daniel Kölligan</cp:lastModifiedBy>
  <cp:revision>34</cp:revision>
  <dcterms:created xsi:type="dcterms:W3CDTF">2022-01-06T08:40:59Z</dcterms:created>
  <dcterms:modified xsi:type="dcterms:W3CDTF">2022-04-12T07:21:37Z</dcterms:modified>
</cp:coreProperties>
</file>